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72" r:id="rId4"/>
    <p:sldId id="262" r:id="rId5"/>
    <p:sldId id="261" r:id="rId6"/>
    <p:sldId id="263" r:id="rId7"/>
    <p:sldId id="264" r:id="rId8"/>
    <p:sldId id="258" r:id="rId9"/>
    <p:sldId id="265" r:id="rId10"/>
    <p:sldId id="266" r:id="rId11"/>
    <p:sldId id="267" r:id="rId12"/>
    <p:sldId id="268" r:id="rId13"/>
    <p:sldId id="259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332FE2A-48D9-4BD0-3A7F-F2D9CD6796DC}" name="Mj cullen" initials="Mc" userId="2632309f1cf972b1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04" autoAdjust="0"/>
  </p:normalViewPr>
  <p:slideViewPr>
    <p:cSldViewPr snapToGrid="0">
      <p:cViewPr>
        <p:scale>
          <a:sx n="100" d="100"/>
          <a:sy n="100" d="100"/>
        </p:scale>
        <p:origin x="990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142195-6F67-4B39-AF3A-A22E77506603}" type="doc">
      <dgm:prSet loTypeId="urn:microsoft.com/office/officeart/2005/8/layout/list1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7808768-66FC-409C-A6E4-6C561E519BFD}">
      <dgm:prSet/>
      <dgm:spPr/>
      <dgm:t>
        <a:bodyPr/>
        <a:lstStyle/>
        <a:p>
          <a:r>
            <a:rPr lang="en-GB"/>
            <a:t>Supervised</a:t>
          </a:r>
          <a:endParaRPr lang="en-US"/>
        </a:p>
      </dgm:t>
    </dgm:pt>
    <dgm:pt modelId="{569ABBE4-A5A8-449C-ABEF-D466F884A700}" type="parTrans" cxnId="{71E61E3F-84A8-4D14-85E1-A6A73C236C1F}">
      <dgm:prSet/>
      <dgm:spPr/>
      <dgm:t>
        <a:bodyPr/>
        <a:lstStyle/>
        <a:p>
          <a:endParaRPr lang="en-US"/>
        </a:p>
      </dgm:t>
    </dgm:pt>
    <dgm:pt modelId="{9B4AD526-ABB2-4DF0-9711-3DCD895320DF}" type="sibTrans" cxnId="{71E61E3F-84A8-4D14-85E1-A6A73C236C1F}">
      <dgm:prSet/>
      <dgm:spPr/>
      <dgm:t>
        <a:bodyPr/>
        <a:lstStyle/>
        <a:p>
          <a:endParaRPr lang="en-US"/>
        </a:p>
      </dgm:t>
    </dgm:pt>
    <dgm:pt modelId="{3F8BFE0E-B165-40F7-A80A-D8DEEAFDBFDC}">
      <dgm:prSet/>
      <dgm:spPr/>
      <dgm:t>
        <a:bodyPr/>
        <a:lstStyle/>
        <a:p>
          <a:r>
            <a:rPr lang="en-GB"/>
            <a:t>Unsupervised</a:t>
          </a:r>
          <a:endParaRPr lang="en-US"/>
        </a:p>
      </dgm:t>
    </dgm:pt>
    <dgm:pt modelId="{C843B66E-EAAB-4349-9035-27A43605DB18}" type="parTrans" cxnId="{CA6B046F-B2F2-4228-9DB1-7D371BB8DFD2}">
      <dgm:prSet/>
      <dgm:spPr/>
      <dgm:t>
        <a:bodyPr/>
        <a:lstStyle/>
        <a:p>
          <a:endParaRPr lang="en-US"/>
        </a:p>
      </dgm:t>
    </dgm:pt>
    <dgm:pt modelId="{7C24F4DF-698D-435A-94B4-D7121D23EE71}" type="sibTrans" cxnId="{CA6B046F-B2F2-4228-9DB1-7D371BB8DFD2}">
      <dgm:prSet/>
      <dgm:spPr/>
      <dgm:t>
        <a:bodyPr/>
        <a:lstStyle/>
        <a:p>
          <a:endParaRPr lang="en-US"/>
        </a:p>
      </dgm:t>
    </dgm:pt>
    <dgm:pt modelId="{7B36FF17-6E65-4609-B48B-083D958EE474}">
      <dgm:prSet/>
      <dgm:spPr/>
      <dgm:t>
        <a:bodyPr/>
        <a:lstStyle/>
        <a:p>
          <a:r>
            <a:rPr lang="en-GB"/>
            <a:t>Reinforcement</a:t>
          </a:r>
          <a:endParaRPr lang="en-US"/>
        </a:p>
      </dgm:t>
    </dgm:pt>
    <dgm:pt modelId="{0A2D36EC-9EC8-408C-89A9-3DDFD6EBB7E1}" type="parTrans" cxnId="{683DDAE8-619E-4883-B7F1-F7065308C66F}">
      <dgm:prSet/>
      <dgm:spPr/>
      <dgm:t>
        <a:bodyPr/>
        <a:lstStyle/>
        <a:p>
          <a:endParaRPr lang="en-US"/>
        </a:p>
      </dgm:t>
    </dgm:pt>
    <dgm:pt modelId="{16723374-185F-43B9-B1A9-0BE173081852}" type="sibTrans" cxnId="{683DDAE8-619E-4883-B7F1-F7065308C66F}">
      <dgm:prSet/>
      <dgm:spPr/>
      <dgm:t>
        <a:bodyPr/>
        <a:lstStyle/>
        <a:p>
          <a:endParaRPr lang="en-US"/>
        </a:p>
      </dgm:t>
    </dgm:pt>
    <dgm:pt modelId="{5ED4EDD8-83BD-4E52-B927-977C3F34AEB3}" type="pres">
      <dgm:prSet presAssocID="{9B142195-6F67-4B39-AF3A-A22E77506603}" presName="linear" presStyleCnt="0">
        <dgm:presLayoutVars>
          <dgm:dir/>
          <dgm:animLvl val="lvl"/>
          <dgm:resizeHandles val="exact"/>
        </dgm:presLayoutVars>
      </dgm:prSet>
      <dgm:spPr/>
    </dgm:pt>
    <dgm:pt modelId="{6BF6C02E-15DE-40A1-A506-BBB1F4AEE252}" type="pres">
      <dgm:prSet presAssocID="{E7808768-66FC-409C-A6E4-6C561E519BFD}" presName="parentLin" presStyleCnt="0"/>
      <dgm:spPr/>
    </dgm:pt>
    <dgm:pt modelId="{A2A026C9-F8D0-449A-B74B-325401D222DD}" type="pres">
      <dgm:prSet presAssocID="{E7808768-66FC-409C-A6E4-6C561E519BFD}" presName="parentLeftMargin" presStyleLbl="node1" presStyleIdx="0" presStyleCnt="3"/>
      <dgm:spPr/>
    </dgm:pt>
    <dgm:pt modelId="{AE05EC93-F810-46C4-989A-4CD3EFEC98FA}" type="pres">
      <dgm:prSet presAssocID="{E7808768-66FC-409C-A6E4-6C561E519BF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972228D-09CF-444F-8751-701378300AD5}" type="pres">
      <dgm:prSet presAssocID="{E7808768-66FC-409C-A6E4-6C561E519BFD}" presName="negativeSpace" presStyleCnt="0"/>
      <dgm:spPr/>
    </dgm:pt>
    <dgm:pt modelId="{D5D10B8E-C320-49E1-BC6D-86FCE04E2503}" type="pres">
      <dgm:prSet presAssocID="{E7808768-66FC-409C-A6E4-6C561E519BFD}" presName="childText" presStyleLbl="conFgAcc1" presStyleIdx="0" presStyleCnt="3">
        <dgm:presLayoutVars>
          <dgm:bulletEnabled val="1"/>
        </dgm:presLayoutVars>
      </dgm:prSet>
      <dgm:spPr/>
    </dgm:pt>
    <dgm:pt modelId="{A30C0B7E-7E32-4545-AEA4-91E2FB0065D2}" type="pres">
      <dgm:prSet presAssocID="{9B4AD526-ABB2-4DF0-9711-3DCD895320DF}" presName="spaceBetweenRectangles" presStyleCnt="0"/>
      <dgm:spPr/>
    </dgm:pt>
    <dgm:pt modelId="{A151553A-A24E-485C-A93F-B3C2E380CA17}" type="pres">
      <dgm:prSet presAssocID="{3F8BFE0E-B165-40F7-A80A-D8DEEAFDBFDC}" presName="parentLin" presStyleCnt="0"/>
      <dgm:spPr/>
    </dgm:pt>
    <dgm:pt modelId="{A0317AA0-A8C9-4A49-B060-9B882443BE3E}" type="pres">
      <dgm:prSet presAssocID="{3F8BFE0E-B165-40F7-A80A-D8DEEAFDBFDC}" presName="parentLeftMargin" presStyleLbl="node1" presStyleIdx="0" presStyleCnt="3"/>
      <dgm:spPr/>
    </dgm:pt>
    <dgm:pt modelId="{CA4A1FAF-9C4F-4EE4-B351-2806606712D5}" type="pres">
      <dgm:prSet presAssocID="{3F8BFE0E-B165-40F7-A80A-D8DEEAFDBFD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5C118A4-DD86-40E7-84FA-B655699C24BF}" type="pres">
      <dgm:prSet presAssocID="{3F8BFE0E-B165-40F7-A80A-D8DEEAFDBFDC}" presName="negativeSpace" presStyleCnt="0"/>
      <dgm:spPr/>
    </dgm:pt>
    <dgm:pt modelId="{72EA51E2-71BF-42ED-8AB0-CD85D00331B3}" type="pres">
      <dgm:prSet presAssocID="{3F8BFE0E-B165-40F7-A80A-D8DEEAFDBFDC}" presName="childText" presStyleLbl="conFgAcc1" presStyleIdx="1" presStyleCnt="3">
        <dgm:presLayoutVars>
          <dgm:bulletEnabled val="1"/>
        </dgm:presLayoutVars>
      </dgm:prSet>
      <dgm:spPr/>
    </dgm:pt>
    <dgm:pt modelId="{3F5383B6-84FE-4DF4-9450-E659A43B5AEA}" type="pres">
      <dgm:prSet presAssocID="{7C24F4DF-698D-435A-94B4-D7121D23EE71}" presName="spaceBetweenRectangles" presStyleCnt="0"/>
      <dgm:spPr/>
    </dgm:pt>
    <dgm:pt modelId="{D6399B81-9EA7-4842-BF30-638E39ED627A}" type="pres">
      <dgm:prSet presAssocID="{7B36FF17-6E65-4609-B48B-083D958EE474}" presName="parentLin" presStyleCnt="0"/>
      <dgm:spPr/>
    </dgm:pt>
    <dgm:pt modelId="{359C42FF-A491-4EAE-A0AE-B71313CF4795}" type="pres">
      <dgm:prSet presAssocID="{7B36FF17-6E65-4609-B48B-083D958EE474}" presName="parentLeftMargin" presStyleLbl="node1" presStyleIdx="1" presStyleCnt="3"/>
      <dgm:spPr/>
    </dgm:pt>
    <dgm:pt modelId="{3EFD059C-74E0-4A9D-82C7-DC299C0AE659}" type="pres">
      <dgm:prSet presAssocID="{7B36FF17-6E65-4609-B48B-083D958EE47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A00FA41-DD0A-4ABC-BFBE-46EDA6CEC7E6}" type="pres">
      <dgm:prSet presAssocID="{7B36FF17-6E65-4609-B48B-083D958EE474}" presName="negativeSpace" presStyleCnt="0"/>
      <dgm:spPr/>
    </dgm:pt>
    <dgm:pt modelId="{17844B9E-7EC7-4F0D-9459-696CF1EECABF}" type="pres">
      <dgm:prSet presAssocID="{7B36FF17-6E65-4609-B48B-083D958EE47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13DA506-F88C-4135-93F6-995DAC5E5F9D}" type="presOf" srcId="{7B36FF17-6E65-4609-B48B-083D958EE474}" destId="{359C42FF-A491-4EAE-A0AE-B71313CF4795}" srcOrd="0" destOrd="0" presId="urn:microsoft.com/office/officeart/2005/8/layout/list1"/>
    <dgm:cxn modelId="{71E61E3F-84A8-4D14-85E1-A6A73C236C1F}" srcId="{9B142195-6F67-4B39-AF3A-A22E77506603}" destId="{E7808768-66FC-409C-A6E4-6C561E519BFD}" srcOrd="0" destOrd="0" parTransId="{569ABBE4-A5A8-449C-ABEF-D466F884A700}" sibTransId="{9B4AD526-ABB2-4DF0-9711-3DCD895320DF}"/>
    <dgm:cxn modelId="{07FCF367-8350-4146-9A8F-75E45DE33978}" type="presOf" srcId="{E7808768-66FC-409C-A6E4-6C561E519BFD}" destId="{AE05EC93-F810-46C4-989A-4CD3EFEC98FA}" srcOrd="1" destOrd="0" presId="urn:microsoft.com/office/officeart/2005/8/layout/list1"/>
    <dgm:cxn modelId="{CA6B046F-B2F2-4228-9DB1-7D371BB8DFD2}" srcId="{9B142195-6F67-4B39-AF3A-A22E77506603}" destId="{3F8BFE0E-B165-40F7-A80A-D8DEEAFDBFDC}" srcOrd="1" destOrd="0" parTransId="{C843B66E-EAAB-4349-9035-27A43605DB18}" sibTransId="{7C24F4DF-698D-435A-94B4-D7121D23EE71}"/>
    <dgm:cxn modelId="{D3C78458-C703-4EA2-A460-B71CD7A2FAC6}" type="presOf" srcId="{7B36FF17-6E65-4609-B48B-083D958EE474}" destId="{3EFD059C-74E0-4A9D-82C7-DC299C0AE659}" srcOrd="1" destOrd="0" presId="urn:microsoft.com/office/officeart/2005/8/layout/list1"/>
    <dgm:cxn modelId="{19A94F8C-D131-4114-AB78-2FD7344AF082}" type="presOf" srcId="{3F8BFE0E-B165-40F7-A80A-D8DEEAFDBFDC}" destId="{CA4A1FAF-9C4F-4EE4-B351-2806606712D5}" srcOrd="1" destOrd="0" presId="urn:microsoft.com/office/officeart/2005/8/layout/list1"/>
    <dgm:cxn modelId="{2C510DBA-AABC-492B-AAF9-A638410A55B0}" type="presOf" srcId="{E7808768-66FC-409C-A6E4-6C561E519BFD}" destId="{A2A026C9-F8D0-449A-B74B-325401D222DD}" srcOrd="0" destOrd="0" presId="urn:microsoft.com/office/officeart/2005/8/layout/list1"/>
    <dgm:cxn modelId="{A05316BA-73DF-4E0C-A20F-51C829680355}" type="presOf" srcId="{3F8BFE0E-B165-40F7-A80A-D8DEEAFDBFDC}" destId="{A0317AA0-A8C9-4A49-B060-9B882443BE3E}" srcOrd="0" destOrd="0" presId="urn:microsoft.com/office/officeart/2005/8/layout/list1"/>
    <dgm:cxn modelId="{67CAA1E0-0813-4C26-93D3-B57061B23B85}" type="presOf" srcId="{9B142195-6F67-4B39-AF3A-A22E77506603}" destId="{5ED4EDD8-83BD-4E52-B927-977C3F34AEB3}" srcOrd="0" destOrd="0" presId="urn:microsoft.com/office/officeart/2005/8/layout/list1"/>
    <dgm:cxn modelId="{683DDAE8-619E-4883-B7F1-F7065308C66F}" srcId="{9B142195-6F67-4B39-AF3A-A22E77506603}" destId="{7B36FF17-6E65-4609-B48B-083D958EE474}" srcOrd="2" destOrd="0" parTransId="{0A2D36EC-9EC8-408C-89A9-3DDFD6EBB7E1}" sibTransId="{16723374-185F-43B9-B1A9-0BE173081852}"/>
    <dgm:cxn modelId="{83E5F4EF-F4A2-4C79-9567-2D55A890CB0D}" type="presParOf" srcId="{5ED4EDD8-83BD-4E52-B927-977C3F34AEB3}" destId="{6BF6C02E-15DE-40A1-A506-BBB1F4AEE252}" srcOrd="0" destOrd="0" presId="urn:microsoft.com/office/officeart/2005/8/layout/list1"/>
    <dgm:cxn modelId="{0DE30773-0707-4D45-B3BE-1D65F5399CAA}" type="presParOf" srcId="{6BF6C02E-15DE-40A1-A506-BBB1F4AEE252}" destId="{A2A026C9-F8D0-449A-B74B-325401D222DD}" srcOrd="0" destOrd="0" presId="urn:microsoft.com/office/officeart/2005/8/layout/list1"/>
    <dgm:cxn modelId="{9D1F083D-F543-4ED1-ABB9-A6A4BB6B4571}" type="presParOf" srcId="{6BF6C02E-15DE-40A1-A506-BBB1F4AEE252}" destId="{AE05EC93-F810-46C4-989A-4CD3EFEC98FA}" srcOrd="1" destOrd="0" presId="urn:microsoft.com/office/officeart/2005/8/layout/list1"/>
    <dgm:cxn modelId="{16214D6D-A0A7-487F-8825-B4EF907CE01C}" type="presParOf" srcId="{5ED4EDD8-83BD-4E52-B927-977C3F34AEB3}" destId="{2972228D-09CF-444F-8751-701378300AD5}" srcOrd="1" destOrd="0" presId="urn:microsoft.com/office/officeart/2005/8/layout/list1"/>
    <dgm:cxn modelId="{8806D745-9329-4506-9796-A1921DF35694}" type="presParOf" srcId="{5ED4EDD8-83BD-4E52-B927-977C3F34AEB3}" destId="{D5D10B8E-C320-49E1-BC6D-86FCE04E2503}" srcOrd="2" destOrd="0" presId="urn:microsoft.com/office/officeart/2005/8/layout/list1"/>
    <dgm:cxn modelId="{DBEB18EF-AF7E-4444-A1BA-5B0E484FE5D4}" type="presParOf" srcId="{5ED4EDD8-83BD-4E52-B927-977C3F34AEB3}" destId="{A30C0B7E-7E32-4545-AEA4-91E2FB0065D2}" srcOrd="3" destOrd="0" presId="urn:microsoft.com/office/officeart/2005/8/layout/list1"/>
    <dgm:cxn modelId="{4F2B3A23-4E1E-4628-ACAA-CFEBCD39F1A9}" type="presParOf" srcId="{5ED4EDD8-83BD-4E52-B927-977C3F34AEB3}" destId="{A151553A-A24E-485C-A93F-B3C2E380CA17}" srcOrd="4" destOrd="0" presId="urn:microsoft.com/office/officeart/2005/8/layout/list1"/>
    <dgm:cxn modelId="{8BF34F50-D9B1-4C7E-8FA7-050C4FE79595}" type="presParOf" srcId="{A151553A-A24E-485C-A93F-B3C2E380CA17}" destId="{A0317AA0-A8C9-4A49-B060-9B882443BE3E}" srcOrd="0" destOrd="0" presId="urn:microsoft.com/office/officeart/2005/8/layout/list1"/>
    <dgm:cxn modelId="{1FEC7B9C-F6D9-4FFE-A7D7-3B6A9F958676}" type="presParOf" srcId="{A151553A-A24E-485C-A93F-B3C2E380CA17}" destId="{CA4A1FAF-9C4F-4EE4-B351-2806606712D5}" srcOrd="1" destOrd="0" presId="urn:microsoft.com/office/officeart/2005/8/layout/list1"/>
    <dgm:cxn modelId="{25781A43-6D00-4D35-8E90-FA4A78B46A9E}" type="presParOf" srcId="{5ED4EDD8-83BD-4E52-B927-977C3F34AEB3}" destId="{65C118A4-DD86-40E7-84FA-B655699C24BF}" srcOrd="5" destOrd="0" presId="urn:microsoft.com/office/officeart/2005/8/layout/list1"/>
    <dgm:cxn modelId="{770FFB96-7CC5-45F0-9167-30E588F78CEE}" type="presParOf" srcId="{5ED4EDD8-83BD-4E52-B927-977C3F34AEB3}" destId="{72EA51E2-71BF-42ED-8AB0-CD85D00331B3}" srcOrd="6" destOrd="0" presId="urn:microsoft.com/office/officeart/2005/8/layout/list1"/>
    <dgm:cxn modelId="{A61E2633-C061-429B-99C0-EBBD19F62A89}" type="presParOf" srcId="{5ED4EDD8-83BD-4E52-B927-977C3F34AEB3}" destId="{3F5383B6-84FE-4DF4-9450-E659A43B5AEA}" srcOrd="7" destOrd="0" presId="urn:microsoft.com/office/officeart/2005/8/layout/list1"/>
    <dgm:cxn modelId="{A4B47C9A-2F4F-4DD1-BCD9-B60FDC479CFA}" type="presParOf" srcId="{5ED4EDD8-83BD-4E52-B927-977C3F34AEB3}" destId="{D6399B81-9EA7-4842-BF30-638E39ED627A}" srcOrd="8" destOrd="0" presId="urn:microsoft.com/office/officeart/2005/8/layout/list1"/>
    <dgm:cxn modelId="{B6C5CACF-5AC5-4C75-9B7B-B9F9CFAD18E8}" type="presParOf" srcId="{D6399B81-9EA7-4842-BF30-638E39ED627A}" destId="{359C42FF-A491-4EAE-A0AE-B71313CF4795}" srcOrd="0" destOrd="0" presId="urn:microsoft.com/office/officeart/2005/8/layout/list1"/>
    <dgm:cxn modelId="{FA57A130-6E3E-4480-BAC2-E136156F4917}" type="presParOf" srcId="{D6399B81-9EA7-4842-BF30-638E39ED627A}" destId="{3EFD059C-74E0-4A9D-82C7-DC299C0AE659}" srcOrd="1" destOrd="0" presId="urn:microsoft.com/office/officeart/2005/8/layout/list1"/>
    <dgm:cxn modelId="{71A41B85-4A23-4C2B-80C0-C44386058E12}" type="presParOf" srcId="{5ED4EDD8-83BD-4E52-B927-977C3F34AEB3}" destId="{9A00FA41-DD0A-4ABC-BFBE-46EDA6CEC7E6}" srcOrd="9" destOrd="0" presId="urn:microsoft.com/office/officeart/2005/8/layout/list1"/>
    <dgm:cxn modelId="{218F2FFF-3243-4835-8199-EF430D359502}" type="presParOf" srcId="{5ED4EDD8-83BD-4E52-B927-977C3F34AEB3}" destId="{17844B9E-7EC7-4F0D-9459-696CF1EECAB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6677FB-CA34-4FF7-A8BE-5232583A7EFA}" type="doc">
      <dgm:prSet loTypeId="urn:microsoft.com/office/officeart/2005/8/layout/default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10EA864-666E-4F12-AA65-F18BD56DBED4}">
      <dgm:prSet/>
      <dgm:spPr/>
      <dgm:t>
        <a:bodyPr/>
        <a:lstStyle/>
        <a:p>
          <a:r>
            <a:rPr lang="en-GB" dirty="0"/>
            <a:t>SMOTE </a:t>
          </a:r>
          <a:endParaRPr lang="en-US" dirty="0"/>
        </a:p>
      </dgm:t>
    </dgm:pt>
    <dgm:pt modelId="{37839B4F-3061-4D9C-B60D-D09D89C9818B}" type="parTrans" cxnId="{E6B6697A-440F-43B8-86DB-B18DB04AEF89}">
      <dgm:prSet/>
      <dgm:spPr/>
      <dgm:t>
        <a:bodyPr/>
        <a:lstStyle/>
        <a:p>
          <a:endParaRPr lang="en-US"/>
        </a:p>
      </dgm:t>
    </dgm:pt>
    <dgm:pt modelId="{AD284489-545E-41BB-94B0-B70C09661467}" type="sibTrans" cxnId="{E6B6697A-440F-43B8-86DB-B18DB04AEF89}">
      <dgm:prSet/>
      <dgm:spPr/>
      <dgm:t>
        <a:bodyPr/>
        <a:lstStyle/>
        <a:p>
          <a:endParaRPr lang="en-US"/>
        </a:p>
      </dgm:t>
    </dgm:pt>
    <dgm:pt modelId="{0173C546-0733-4567-BFAB-BA0096E7DC9A}">
      <dgm:prSet/>
      <dgm:spPr/>
      <dgm:t>
        <a:bodyPr/>
        <a:lstStyle/>
        <a:p>
          <a:r>
            <a:rPr lang="en-GB" dirty="0"/>
            <a:t>Balanced class weight</a:t>
          </a:r>
          <a:endParaRPr lang="en-US" dirty="0"/>
        </a:p>
      </dgm:t>
    </dgm:pt>
    <dgm:pt modelId="{CBE9E337-9E93-4D91-BEEA-48D9D0D4F3FD}" type="parTrans" cxnId="{6B528477-CBA2-47E8-B7E0-36B036040763}">
      <dgm:prSet/>
      <dgm:spPr/>
      <dgm:t>
        <a:bodyPr/>
        <a:lstStyle/>
        <a:p>
          <a:endParaRPr lang="en-US"/>
        </a:p>
      </dgm:t>
    </dgm:pt>
    <dgm:pt modelId="{D94BBA6C-F929-4661-B63B-52215B431804}" type="sibTrans" cxnId="{6B528477-CBA2-47E8-B7E0-36B036040763}">
      <dgm:prSet/>
      <dgm:spPr/>
      <dgm:t>
        <a:bodyPr/>
        <a:lstStyle/>
        <a:p>
          <a:endParaRPr lang="en-US"/>
        </a:p>
      </dgm:t>
    </dgm:pt>
    <dgm:pt modelId="{083B2B0A-A493-4A43-ABAF-5D58F79B98F9}" type="pres">
      <dgm:prSet presAssocID="{AE6677FB-CA34-4FF7-A8BE-5232583A7EFA}" presName="diagram" presStyleCnt="0">
        <dgm:presLayoutVars>
          <dgm:dir/>
          <dgm:resizeHandles val="exact"/>
        </dgm:presLayoutVars>
      </dgm:prSet>
      <dgm:spPr/>
    </dgm:pt>
    <dgm:pt modelId="{A1D7FB30-3A8C-4481-A900-C77F4B510374}" type="pres">
      <dgm:prSet presAssocID="{410EA864-666E-4F12-AA65-F18BD56DBED4}" presName="node" presStyleLbl="node1" presStyleIdx="0" presStyleCnt="2">
        <dgm:presLayoutVars>
          <dgm:bulletEnabled val="1"/>
        </dgm:presLayoutVars>
      </dgm:prSet>
      <dgm:spPr/>
    </dgm:pt>
    <dgm:pt modelId="{62D9BB85-D4A1-4B24-BCA3-AB7D798F2A08}" type="pres">
      <dgm:prSet presAssocID="{AD284489-545E-41BB-94B0-B70C09661467}" presName="sibTrans" presStyleCnt="0"/>
      <dgm:spPr/>
    </dgm:pt>
    <dgm:pt modelId="{DEB47045-BD3B-4F3B-A847-D4925CBFF121}" type="pres">
      <dgm:prSet presAssocID="{0173C546-0733-4567-BFAB-BA0096E7DC9A}" presName="node" presStyleLbl="node1" presStyleIdx="1" presStyleCnt="2">
        <dgm:presLayoutVars>
          <dgm:bulletEnabled val="1"/>
        </dgm:presLayoutVars>
      </dgm:prSet>
      <dgm:spPr/>
    </dgm:pt>
  </dgm:ptLst>
  <dgm:cxnLst>
    <dgm:cxn modelId="{062D0308-CE4D-4CF1-AA74-99B3F302B072}" type="presOf" srcId="{410EA864-666E-4F12-AA65-F18BD56DBED4}" destId="{A1D7FB30-3A8C-4481-A900-C77F4B510374}" srcOrd="0" destOrd="0" presId="urn:microsoft.com/office/officeart/2005/8/layout/default"/>
    <dgm:cxn modelId="{6B528477-CBA2-47E8-B7E0-36B036040763}" srcId="{AE6677FB-CA34-4FF7-A8BE-5232583A7EFA}" destId="{0173C546-0733-4567-BFAB-BA0096E7DC9A}" srcOrd="1" destOrd="0" parTransId="{CBE9E337-9E93-4D91-BEEA-48D9D0D4F3FD}" sibTransId="{D94BBA6C-F929-4661-B63B-52215B431804}"/>
    <dgm:cxn modelId="{E6B6697A-440F-43B8-86DB-B18DB04AEF89}" srcId="{AE6677FB-CA34-4FF7-A8BE-5232583A7EFA}" destId="{410EA864-666E-4F12-AA65-F18BD56DBED4}" srcOrd="0" destOrd="0" parTransId="{37839B4F-3061-4D9C-B60D-D09D89C9818B}" sibTransId="{AD284489-545E-41BB-94B0-B70C09661467}"/>
    <dgm:cxn modelId="{3516958D-EAE4-4F90-812C-550C4D0D41AE}" type="presOf" srcId="{0173C546-0733-4567-BFAB-BA0096E7DC9A}" destId="{DEB47045-BD3B-4F3B-A847-D4925CBFF121}" srcOrd="0" destOrd="0" presId="urn:microsoft.com/office/officeart/2005/8/layout/default"/>
    <dgm:cxn modelId="{A30917E1-9E8A-4B0A-B377-62CE29D55AD0}" type="presOf" srcId="{AE6677FB-CA34-4FF7-A8BE-5232583A7EFA}" destId="{083B2B0A-A493-4A43-ABAF-5D58F79B98F9}" srcOrd="0" destOrd="0" presId="urn:microsoft.com/office/officeart/2005/8/layout/default"/>
    <dgm:cxn modelId="{E21A3BEC-E927-45DD-9F5F-8D832732FC22}" type="presParOf" srcId="{083B2B0A-A493-4A43-ABAF-5D58F79B98F9}" destId="{A1D7FB30-3A8C-4481-A900-C77F4B510374}" srcOrd="0" destOrd="0" presId="urn:microsoft.com/office/officeart/2005/8/layout/default"/>
    <dgm:cxn modelId="{0D842780-BE73-4E19-A1CF-2B58422E396A}" type="presParOf" srcId="{083B2B0A-A493-4A43-ABAF-5D58F79B98F9}" destId="{62D9BB85-D4A1-4B24-BCA3-AB7D798F2A08}" srcOrd="1" destOrd="0" presId="urn:microsoft.com/office/officeart/2005/8/layout/default"/>
    <dgm:cxn modelId="{87178E54-8145-4567-81CB-E43B4CE5887A}" type="presParOf" srcId="{083B2B0A-A493-4A43-ABAF-5D58F79B98F9}" destId="{DEB47045-BD3B-4F3B-A847-D4925CBFF121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E4B05D1-0100-41DC-BB8A-4328AB91785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6024CC28-1CDA-496B-82F2-5B89EAE9B5F1}">
      <dgm:prSet/>
      <dgm:spPr/>
      <dgm:t>
        <a:bodyPr/>
        <a:lstStyle/>
        <a:p>
          <a:pPr>
            <a:defRPr cap="all"/>
          </a:pPr>
          <a:r>
            <a:rPr lang="en-GB" dirty="0"/>
            <a:t>Contains 60,000 small colour images.</a:t>
          </a:r>
          <a:endParaRPr lang="en-US" dirty="0"/>
        </a:p>
      </dgm:t>
    </dgm:pt>
    <dgm:pt modelId="{64E66227-5DDE-4968-B65D-084112A93C3E}" type="parTrans" cxnId="{4EC8F3ED-9A10-4CA7-93BD-424D3199D490}">
      <dgm:prSet/>
      <dgm:spPr/>
      <dgm:t>
        <a:bodyPr/>
        <a:lstStyle/>
        <a:p>
          <a:endParaRPr lang="en-US"/>
        </a:p>
      </dgm:t>
    </dgm:pt>
    <dgm:pt modelId="{EEC2CFAE-3247-4F3C-9BB4-4922410427BB}" type="sibTrans" cxnId="{4EC8F3ED-9A10-4CA7-93BD-424D3199D490}">
      <dgm:prSet/>
      <dgm:spPr/>
      <dgm:t>
        <a:bodyPr/>
        <a:lstStyle/>
        <a:p>
          <a:endParaRPr lang="en-US"/>
        </a:p>
      </dgm:t>
    </dgm:pt>
    <dgm:pt modelId="{30A5E27A-9A6F-40EB-9FB5-64C1E6888D55}">
      <dgm:prSet/>
      <dgm:spPr/>
      <dgm:t>
        <a:bodyPr/>
        <a:lstStyle/>
        <a:p>
          <a:pPr>
            <a:defRPr cap="all"/>
          </a:pPr>
          <a:r>
            <a:rPr lang="en-GB" dirty="0"/>
            <a:t>Each image has a resolution of 32x32 pixels.</a:t>
          </a:r>
          <a:endParaRPr lang="en-US" dirty="0"/>
        </a:p>
      </dgm:t>
    </dgm:pt>
    <dgm:pt modelId="{6813A8B5-1085-4EE8-9FD9-19AA27C0A7AF}" type="parTrans" cxnId="{BE272D69-966B-4177-BC98-303A2B48AE56}">
      <dgm:prSet/>
      <dgm:spPr/>
      <dgm:t>
        <a:bodyPr/>
        <a:lstStyle/>
        <a:p>
          <a:endParaRPr lang="en-US"/>
        </a:p>
      </dgm:t>
    </dgm:pt>
    <dgm:pt modelId="{D16A1ACB-A49B-4368-90B9-C2DDC9AFD467}" type="sibTrans" cxnId="{BE272D69-966B-4177-BC98-303A2B48AE56}">
      <dgm:prSet/>
      <dgm:spPr/>
      <dgm:t>
        <a:bodyPr/>
        <a:lstStyle/>
        <a:p>
          <a:endParaRPr lang="en-US"/>
        </a:p>
      </dgm:t>
    </dgm:pt>
    <dgm:pt modelId="{9B4F7681-B210-4DC4-B168-7190C4229B65}">
      <dgm:prSet/>
      <dgm:spPr/>
      <dgm:t>
        <a:bodyPr/>
        <a:lstStyle/>
        <a:p>
          <a:pPr>
            <a:defRPr cap="all"/>
          </a:pPr>
          <a:r>
            <a:rPr lang="en-GB" dirty="0"/>
            <a:t>Images are divided into 10 distinct categories.</a:t>
          </a:r>
          <a:endParaRPr lang="en-US" dirty="0"/>
        </a:p>
      </dgm:t>
    </dgm:pt>
    <dgm:pt modelId="{FDAE615B-C140-4389-A40C-614DEBE4F337}" type="parTrans" cxnId="{1934E46D-ABE7-434C-A3F4-B7500E0833C1}">
      <dgm:prSet/>
      <dgm:spPr/>
      <dgm:t>
        <a:bodyPr/>
        <a:lstStyle/>
        <a:p>
          <a:endParaRPr lang="en-US"/>
        </a:p>
      </dgm:t>
    </dgm:pt>
    <dgm:pt modelId="{5DD7409C-DCD9-475B-A910-8530841205DA}" type="sibTrans" cxnId="{1934E46D-ABE7-434C-A3F4-B7500E0833C1}">
      <dgm:prSet/>
      <dgm:spPr/>
      <dgm:t>
        <a:bodyPr/>
        <a:lstStyle/>
        <a:p>
          <a:endParaRPr lang="en-US"/>
        </a:p>
      </dgm:t>
    </dgm:pt>
    <dgm:pt modelId="{ED1C0002-211C-4955-AE7A-CDC6C1A0B481}" type="pres">
      <dgm:prSet presAssocID="{9E4B05D1-0100-41DC-BB8A-4328AB917857}" presName="root" presStyleCnt="0">
        <dgm:presLayoutVars>
          <dgm:dir/>
          <dgm:resizeHandles val="exact"/>
        </dgm:presLayoutVars>
      </dgm:prSet>
      <dgm:spPr/>
    </dgm:pt>
    <dgm:pt modelId="{527C5CA7-C382-4C63-AF0A-CF52025F217E}" type="pres">
      <dgm:prSet presAssocID="{6024CC28-1CDA-496B-82F2-5B89EAE9B5F1}" presName="compNode" presStyleCnt="0"/>
      <dgm:spPr/>
    </dgm:pt>
    <dgm:pt modelId="{88DB2913-4CEC-40C1-9F88-E97B8224216D}" type="pres">
      <dgm:prSet presAssocID="{6024CC28-1CDA-496B-82F2-5B89EAE9B5F1}" presName="iconBgRect" presStyleLbl="bgShp" presStyleIdx="0" presStyleCnt="3"/>
      <dgm:spPr/>
    </dgm:pt>
    <dgm:pt modelId="{B989ABB7-CF86-434D-8D75-C69E14EC1D8C}" type="pres">
      <dgm:prSet presAssocID="{6024CC28-1CDA-496B-82F2-5B89EAE9B5F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ages"/>
        </a:ext>
      </dgm:extLst>
    </dgm:pt>
    <dgm:pt modelId="{20296000-5E1C-4BFF-A769-84190079F4D9}" type="pres">
      <dgm:prSet presAssocID="{6024CC28-1CDA-496B-82F2-5B89EAE9B5F1}" presName="spaceRect" presStyleCnt="0"/>
      <dgm:spPr/>
    </dgm:pt>
    <dgm:pt modelId="{B7BDE21D-8434-4611-B539-12C1AD842DCB}" type="pres">
      <dgm:prSet presAssocID="{6024CC28-1CDA-496B-82F2-5B89EAE9B5F1}" presName="textRect" presStyleLbl="revTx" presStyleIdx="0" presStyleCnt="3">
        <dgm:presLayoutVars>
          <dgm:chMax val="1"/>
          <dgm:chPref val="1"/>
        </dgm:presLayoutVars>
      </dgm:prSet>
      <dgm:spPr/>
    </dgm:pt>
    <dgm:pt modelId="{B8B9A6A1-C332-4C7A-9CF1-C4B3B050FA07}" type="pres">
      <dgm:prSet presAssocID="{EEC2CFAE-3247-4F3C-9BB4-4922410427BB}" presName="sibTrans" presStyleCnt="0"/>
      <dgm:spPr/>
    </dgm:pt>
    <dgm:pt modelId="{E04665F2-1943-49FF-BCB2-27D539829224}" type="pres">
      <dgm:prSet presAssocID="{30A5E27A-9A6F-40EB-9FB5-64C1E6888D55}" presName="compNode" presStyleCnt="0"/>
      <dgm:spPr/>
    </dgm:pt>
    <dgm:pt modelId="{6AAD3DCF-A5AA-44FA-AF1F-F7F680155E12}" type="pres">
      <dgm:prSet presAssocID="{30A5E27A-9A6F-40EB-9FB5-64C1E6888D55}" presName="iconBgRect" presStyleLbl="bgShp" presStyleIdx="1" presStyleCnt="3"/>
      <dgm:spPr/>
    </dgm:pt>
    <dgm:pt modelId="{2B887BE9-7709-4436-8795-02F7ADF0E6CF}" type="pres">
      <dgm:prSet presAssocID="{30A5E27A-9A6F-40EB-9FB5-64C1E6888D5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B21CBB05-EFE5-405C-98EC-24A76D113014}" type="pres">
      <dgm:prSet presAssocID="{30A5E27A-9A6F-40EB-9FB5-64C1E6888D55}" presName="spaceRect" presStyleCnt="0"/>
      <dgm:spPr/>
    </dgm:pt>
    <dgm:pt modelId="{938A0315-2A99-4317-A427-4CF6CB9F6CE9}" type="pres">
      <dgm:prSet presAssocID="{30A5E27A-9A6F-40EB-9FB5-64C1E6888D55}" presName="textRect" presStyleLbl="revTx" presStyleIdx="1" presStyleCnt="3">
        <dgm:presLayoutVars>
          <dgm:chMax val="1"/>
          <dgm:chPref val="1"/>
        </dgm:presLayoutVars>
      </dgm:prSet>
      <dgm:spPr/>
    </dgm:pt>
    <dgm:pt modelId="{E50EDDD5-70FD-4C4B-92FF-3875E5237FEF}" type="pres">
      <dgm:prSet presAssocID="{D16A1ACB-A49B-4368-90B9-C2DDC9AFD467}" presName="sibTrans" presStyleCnt="0"/>
      <dgm:spPr/>
    </dgm:pt>
    <dgm:pt modelId="{D9B7E1E0-9CD5-4E42-81D0-5C0178E7D09D}" type="pres">
      <dgm:prSet presAssocID="{9B4F7681-B210-4DC4-B168-7190C4229B65}" presName="compNode" presStyleCnt="0"/>
      <dgm:spPr/>
    </dgm:pt>
    <dgm:pt modelId="{C2F4B47F-5268-407A-B8C0-05B836505636}" type="pres">
      <dgm:prSet presAssocID="{9B4F7681-B210-4DC4-B168-7190C4229B65}" presName="iconBgRect" presStyleLbl="bgShp" presStyleIdx="2" presStyleCnt="3"/>
      <dgm:spPr/>
    </dgm:pt>
    <dgm:pt modelId="{4BFFAA19-87D3-4098-AD1F-DADA037311C9}" type="pres">
      <dgm:prSet presAssocID="{9B4F7681-B210-4DC4-B168-7190C4229B6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279011E9-02EE-406D-A037-D6A39C7BAA2C}" type="pres">
      <dgm:prSet presAssocID="{9B4F7681-B210-4DC4-B168-7190C4229B65}" presName="spaceRect" presStyleCnt="0"/>
      <dgm:spPr/>
    </dgm:pt>
    <dgm:pt modelId="{6CAE6B99-B8F3-4A09-8D59-2E0BF5E48F76}" type="pres">
      <dgm:prSet presAssocID="{9B4F7681-B210-4DC4-B168-7190C4229B6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9326C3B-AB82-43E3-A7EA-1C7E3B3CF938}" type="presOf" srcId="{9B4F7681-B210-4DC4-B168-7190C4229B65}" destId="{6CAE6B99-B8F3-4A09-8D59-2E0BF5E48F76}" srcOrd="0" destOrd="0" presId="urn:microsoft.com/office/officeart/2018/5/layout/IconCircleLabelList"/>
    <dgm:cxn modelId="{44250D5B-5CD5-41B7-A08A-DCFEE36AA9CE}" type="presOf" srcId="{6024CC28-1CDA-496B-82F2-5B89EAE9B5F1}" destId="{B7BDE21D-8434-4611-B539-12C1AD842DCB}" srcOrd="0" destOrd="0" presId="urn:microsoft.com/office/officeart/2018/5/layout/IconCircleLabelList"/>
    <dgm:cxn modelId="{BE272D69-966B-4177-BC98-303A2B48AE56}" srcId="{9E4B05D1-0100-41DC-BB8A-4328AB917857}" destId="{30A5E27A-9A6F-40EB-9FB5-64C1E6888D55}" srcOrd="1" destOrd="0" parTransId="{6813A8B5-1085-4EE8-9FD9-19AA27C0A7AF}" sibTransId="{D16A1ACB-A49B-4368-90B9-C2DDC9AFD467}"/>
    <dgm:cxn modelId="{1934E46D-ABE7-434C-A3F4-B7500E0833C1}" srcId="{9E4B05D1-0100-41DC-BB8A-4328AB917857}" destId="{9B4F7681-B210-4DC4-B168-7190C4229B65}" srcOrd="2" destOrd="0" parTransId="{FDAE615B-C140-4389-A40C-614DEBE4F337}" sibTransId="{5DD7409C-DCD9-475B-A910-8530841205DA}"/>
    <dgm:cxn modelId="{BCD55694-1445-46E3-B148-CBD025929E42}" type="presOf" srcId="{30A5E27A-9A6F-40EB-9FB5-64C1E6888D55}" destId="{938A0315-2A99-4317-A427-4CF6CB9F6CE9}" srcOrd="0" destOrd="0" presId="urn:microsoft.com/office/officeart/2018/5/layout/IconCircleLabelList"/>
    <dgm:cxn modelId="{D175A4A5-9F39-469B-848E-1B2549EDB247}" type="presOf" srcId="{9E4B05D1-0100-41DC-BB8A-4328AB917857}" destId="{ED1C0002-211C-4955-AE7A-CDC6C1A0B481}" srcOrd="0" destOrd="0" presId="urn:microsoft.com/office/officeart/2018/5/layout/IconCircleLabelList"/>
    <dgm:cxn modelId="{4EC8F3ED-9A10-4CA7-93BD-424D3199D490}" srcId="{9E4B05D1-0100-41DC-BB8A-4328AB917857}" destId="{6024CC28-1CDA-496B-82F2-5B89EAE9B5F1}" srcOrd="0" destOrd="0" parTransId="{64E66227-5DDE-4968-B65D-084112A93C3E}" sibTransId="{EEC2CFAE-3247-4F3C-9BB4-4922410427BB}"/>
    <dgm:cxn modelId="{AE6206BE-2CBE-447D-98F3-084A5EF6A72E}" type="presParOf" srcId="{ED1C0002-211C-4955-AE7A-CDC6C1A0B481}" destId="{527C5CA7-C382-4C63-AF0A-CF52025F217E}" srcOrd="0" destOrd="0" presId="urn:microsoft.com/office/officeart/2018/5/layout/IconCircleLabelList"/>
    <dgm:cxn modelId="{8BDAC1E9-DB3F-484C-9F35-D15F8FFCE43B}" type="presParOf" srcId="{527C5CA7-C382-4C63-AF0A-CF52025F217E}" destId="{88DB2913-4CEC-40C1-9F88-E97B8224216D}" srcOrd="0" destOrd="0" presId="urn:microsoft.com/office/officeart/2018/5/layout/IconCircleLabelList"/>
    <dgm:cxn modelId="{16AC06FE-F618-4422-BDD6-0E12A34C7DA3}" type="presParOf" srcId="{527C5CA7-C382-4C63-AF0A-CF52025F217E}" destId="{B989ABB7-CF86-434D-8D75-C69E14EC1D8C}" srcOrd="1" destOrd="0" presId="urn:microsoft.com/office/officeart/2018/5/layout/IconCircleLabelList"/>
    <dgm:cxn modelId="{C5601166-2B12-4BBD-BE4D-AA1609523BF7}" type="presParOf" srcId="{527C5CA7-C382-4C63-AF0A-CF52025F217E}" destId="{20296000-5E1C-4BFF-A769-84190079F4D9}" srcOrd="2" destOrd="0" presId="urn:microsoft.com/office/officeart/2018/5/layout/IconCircleLabelList"/>
    <dgm:cxn modelId="{18EE5A6C-954F-4EA9-80A1-79224B023835}" type="presParOf" srcId="{527C5CA7-C382-4C63-AF0A-CF52025F217E}" destId="{B7BDE21D-8434-4611-B539-12C1AD842DCB}" srcOrd="3" destOrd="0" presId="urn:microsoft.com/office/officeart/2018/5/layout/IconCircleLabelList"/>
    <dgm:cxn modelId="{17FC9357-4943-4351-9781-9DA03C462695}" type="presParOf" srcId="{ED1C0002-211C-4955-AE7A-CDC6C1A0B481}" destId="{B8B9A6A1-C332-4C7A-9CF1-C4B3B050FA07}" srcOrd="1" destOrd="0" presId="urn:microsoft.com/office/officeart/2018/5/layout/IconCircleLabelList"/>
    <dgm:cxn modelId="{751461D2-D30B-4E5F-B576-2715419905CD}" type="presParOf" srcId="{ED1C0002-211C-4955-AE7A-CDC6C1A0B481}" destId="{E04665F2-1943-49FF-BCB2-27D539829224}" srcOrd="2" destOrd="0" presId="urn:microsoft.com/office/officeart/2018/5/layout/IconCircleLabelList"/>
    <dgm:cxn modelId="{3716BB24-F204-46BA-AF72-226BEACA80F0}" type="presParOf" srcId="{E04665F2-1943-49FF-BCB2-27D539829224}" destId="{6AAD3DCF-A5AA-44FA-AF1F-F7F680155E12}" srcOrd="0" destOrd="0" presId="urn:microsoft.com/office/officeart/2018/5/layout/IconCircleLabelList"/>
    <dgm:cxn modelId="{9AFBF9EB-F08A-4AD8-8EA6-62B4AADBA7ED}" type="presParOf" srcId="{E04665F2-1943-49FF-BCB2-27D539829224}" destId="{2B887BE9-7709-4436-8795-02F7ADF0E6CF}" srcOrd="1" destOrd="0" presId="urn:microsoft.com/office/officeart/2018/5/layout/IconCircleLabelList"/>
    <dgm:cxn modelId="{5BE3644B-D991-4F8C-8B08-492A4C7538B1}" type="presParOf" srcId="{E04665F2-1943-49FF-BCB2-27D539829224}" destId="{B21CBB05-EFE5-405C-98EC-24A76D113014}" srcOrd="2" destOrd="0" presId="urn:microsoft.com/office/officeart/2018/5/layout/IconCircleLabelList"/>
    <dgm:cxn modelId="{576C68BC-43A8-4BFD-8995-C195DB49FE90}" type="presParOf" srcId="{E04665F2-1943-49FF-BCB2-27D539829224}" destId="{938A0315-2A99-4317-A427-4CF6CB9F6CE9}" srcOrd="3" destOrd="0" presId="urn:microsoft.com/office/officeart/2018/5/layout/IconCircleLabelList"/>
    <dgm:cxn modelId="{2C903631-E421-469A-8088-8BA3B5379160}" type="presParOf" srcId="{ED1C0002-211C-4955-AE7A-CDC6C1A0B481}" destId="{E50EDDD5-70FD-4C4B-92FF-3875E5237FEF}" srcOrd="3" destOrd="0" presId="urn:microsoft.com/office/officeart/2018/5/layout/IconCircleLabelList"/>
    <dgm:cxn modelId="{CA64EA02-2711-43FD-B6BA-8D5250A48106}" type="presParOf" srcId="{ED1C0002-211C-4955-AE7A-CDC6C1A0B481}" destId="{D9B7E1E0-9CD5-4E42-81D0-5C0178E7D09D}" srcOrd="4" destOrd="0" presId="urn:microsoft.com/office/officeart/2018/5/layout/IconCircleLabelList"/>
    <dgm:cxn modelId="{0FF60FC0-7D14-48E1-82D2-9D59F728C175}" type="presParOf" srcId="{D9B7E1E0-9CD5-4E42-81D0-5C0178E7D09D}" destId="{C2F4B47F-5268-407A-B8C0-05B836505636}" srcOrd="0" destOrd="0" presId="urn:microsoft.com/office/officeart/2018/5/layout/IconCircleLabelList"/>
    <dgm:cxn modelId="{9927665F-3672-4E5D-B8A6-913CA5DE4BCA}" type="presParOf" srcId="{D9B7E1E0-9CD5-4E42-81D0-5C0178E7D09D}" destId="{4BFFAA19-87D3-4098-AD1F-DADA037311C9}" srcOrd="1" destOrd="0" presId="urn:microsoft.com/office/officeart/2018/5/layout/IconCircleLabelList"/>
    <dgm:cxn modelId="{6E1505CB-5DB6-4A1F-815D-2E397F2387C2}" type="presParOf" srcId="{D9B7E1E0-9CD5-4E42-81D0-5C0178E7D09D}" destId="{279011E9-02EE-406D-A037-D6A39C7BAA2C}" srcOrd="2" destOrd="0" presId="urn:microsoft.com/office/officeart/2018/5/layout/IconCircleLabelList"/>
    <dgm:cxn modelId="{5BB62B22-6888-4759-98CB-7BF4EFBCEBEE}" type="presParOf" srcId="{D9B7E1E0-9CD5-4E42-81D0-5C0178E7D09D}" destId="{6CAE6B99-B8F3-4A09-8D59-2E0BF5E48F7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095A00-43F0-4DEC-9E33-BE9D192794F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FDD5027F-4364-45A9-8745-2331CE2B49A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Encoder: 3 convolution layers to extract features</a:t>
          </a:r>
          <a:endParaRPr lang="en-US"/>
        </a:p>
      </dgm:t>
    </dgm:pt>
    <dgm:pt modelId="{BE975F5A-D88D-4ACB-8A4D-91B2EBFB4E43}" type="parTrans" cxnId="{D75446F9-DBE4-4262-91E9-50F2265AE805}">
      <dgm:prSet/>
      <dgm:spPr/>
      <dgm:t>
        <a:bodyPr/>
        <a:lstStyle/>
        <a:p>
          <a:endParaRPr lang="en-US"/>
        </a:p>
      </dgm:t>
    </dgm:pt>
    <dgm:pt modelId="{F275FB19-45ED-4022-85FA-28355D4D7F94}" type="sibTrans" cxnId="{D75446F9-DBE4-4262-91E9-50F2265AE805}">
      <dgm:prSet/>
      <dgm:spPr/>
      <dgm:t>
        <a:bodyPr/>
        <a:lstStyle/>
        <a:p>
          <a:endParaRPr lang="en-US"/>
        </a:p>
      </dgm:t>
    </dgm:pt>
    <dgm:pt modelId="{CA0EF345-8E3F-4921-93B3-404AFF6B02A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Latent Vector: 512 values — compressed image</a:t>
          </a:r>
          <a:endParaRPr lang="en-US" dirty="0"/>
        </a:p>
      </dgm:t>
    </dgm:pt>
    <dgm:pt modelId="{C4CEE2D2-BF1D-4297-AEB2-C85168F1ED68}" type="parTrans" cxnId="{D54774E8-2708-4B94-9F4C-94241481DFF8}">
      <dgm:prSet/>
      <dgm:spPr/>
      <dgm:t>
        <a:bodyPr/>
        <a:lstStyle/>
        <a:p>
          <a:endParaRPr lang="en-US"/>
        </a:p>
      </dgm:t>
    </dgm:pt>
    <dgm:pt modelId="{FBAE1F21-6F67-4077-AC44-618F2D914594}" type="sibTrans" cxnId="{D54774E8-2708-4B94-9F4C-94241481DFF8}">
      <dgm:prSet/>
      <dgm:spPr/>
      <dgm:t>
        <a:bodyPr/>
        <a:lstStyle/>
        <a:p>
          <a:endParaRPr lang="en-US"/>
        </a:p>
      </dgm:t>
    </dgm:pt>
    <dgm:pt modelId="{1525C9C2-BE4F-4671-A0D0-75E216A5CCE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Classifier: Predicts 1 of 10 classes</a:t>
          </a:r>
          <a:endParaRPr lang="en-US" dirty="0"/>
        </a:p>
      </dgm:t>
    </dgm:pt>
    <dgm:pt modelId="{EDF9D464-28A4-45E2-BBC1-41375CD3504F}" type="parTrans" cxnId="{D6C5D86E-9E00-45D1-A574-C1EB3FF2767D}">
      <dgm:prSet/>
      <dgm:spPr/>
      <dgm:t>
        <a:bodyPr/>
        <a:lstStyle/>
        <a:p>
          <a:endParaRPr lang="en-US"/>
        </a:p>
      </dgm:t>
    </dgm:pt>
    <dgm:pt modelId="{98F4BF3F-73C7-4244-BC07-73BD0D74E712}" type="sibTrans" cxnId="{D6C5D86E-9E00-45D1-A574-C1EB3FF2767D}">
      <dgm:prSet/>
      <dgm:spPr/>
      <dgm:t>
        <a:bodyPr/>
        <a:lstStyle/>
        <a:p>
          <a:endParaRPr lang="en-US"/>
        </a:p>
      </dgm:t>
    </dgm:pt>
    <dgm:pt modelId="{3CA0C526-A6D0-4571-9CCF-91F50C5E578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Decoder: rebuilds image using transposed conv + Tanh</a:t>
          </a:r>
          <a:endParaRPr lang="en-US" dirty="0"/>
        </a:p>
      </dgm:t>
    </dgm:pt>
    <dgm:pt modelId="{C2DF8727-5B4F-4251-B386-62FACF476BBE}" type="parTrans" cxnId="{65334769-E2F7-44C0-A142-3296057C0A6F}">
      <dgm:prSet/>
      <dgm:spPr/>
      <dgm:t>
        <a:bodyPr/>
        <a:lstStyle/>
        <a:p>
          <a:endParaRPr lang="en-US"/>
        </a:p>
      </dgm:t>
    </dgm:pt>
    <dgm:pt modelId="{D8A212A9-254F-471C-9183-BE80BCBEF717}" type="sibTrans" cxnId="{65334769-E2F7-44C0-A142-3296057C0A6F}">
      <dgm:prSet/>
      <dgm:spPr/>
      <dgm:t>
        <a:bodyPr/>
        <a:lstStyle/>
        <a:p>
          <a:endParaRPr lang="en-US"/>
        </a:p>
      </dgm:t>
    </dgm:pt>
    <dgm:pt modelId="{4EB06662-F624-4B7F-8B7A-664D2D9660EA}" type="pres">
      <dgm:prSet presAssocID="{3B095A00-43F0-4DEC-9E33-BE9D192794FA}" presName="root" presStyleCnt="0">
        <dgm:presLayoutVars>
          <dgm:dir/>
          <dgm:resizeHandles val="exact"/>
        </dgm:presLayoutVars>
      </dgm:prSet>
      <dgm:spPr/>
    </dgm:pt>
    <dgm:pt modelId="{2CA3190E-A9B7-4E98-81CB-84240ADC1850}" type="pres">
      <dgm:prSet presAssocID="{FDD5027F-4364-45A9-8745-2331CE2B49A8}" presName="compNode" presStyleCnt="0"/>
      <dgm:spPr/>
    </dgm:pt>
    <dgm:pt modelId="{53A9D26F-21FF-41C5-86E9-1D3DAA2D880E}" type="pres">
      <dgm:prSet presAssocID="{FDD5027F-4364-45A9-8745-2331CE2B49A8}" presName="bgRect" presStyleLbl="bgShp" presStyleIdx="0" presStyleCnt="4"/>
      <dgm:spPr/>
    </dgm:pt>
    <dgm:pt modelId="{77639C0A-738D-4DDF-AD26-A6DE908500FF}" type="pres">
      <dgm:prSet presAssocID="{FDD5027F-4364-45A9-8745-2331CE2B49A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454E141B-B671-4B34-9883-8815897A56B4}" type="pres">
      <dgm:prSet presAssocID="{FDD5027F-4364-45A9-8745-2331CE2B49A8}" presName="spaceRect" presStyleCnt="0"/>
      <dgm:spPr/>
    </dgm:pt>
    <dgm:pt modelId="{11F6672C-C1EB-4D84-9E83-84251835D915}" type="pres">
      <dgm:prSet presAssocID="{FDD5027F-4364-45A9-8745-2331CE2B49A8}" presName="parTx" presStyleLbl="revTx" presStyleIdx="0" presStyleCnt="4">
        <dgm:presLayoutVars>
          <dgm:chMax val="0"/>
          <dgm:chPref val="0"/>
        </dgm:presLayoutVars>
      </dgm:prSet>
      <dgm:spPr/>
    </dgm:pt>
    <dgm:pt modelId="{A56F873C-D935-40D1-9D76-969DC8014916}" type="pres">
      <dgm:prSet presAssocID="{F275FB19-45ED-4022-85FA-28355D4D7F94}" presName="sibTrans" presStyleCnt="0"/>
      <dgm:spPr/>
    </dgm:pt>
    <dgm:pt modelId="{F410B22F-C386-4898-8339-06C0128AAFCB}" type="pres">
      <dgm:prSet presAssocID="{CA0EF345-8E3F-4921-93B3-404AFF6B02AF}" presName="compNode" presStyleCnt="0"/>
      <dgm:spPr/>
    </dgm:pt>
    <dgm:pt modelId="{BA609D0C-88E4-4A21-8750-4F171C8E589C}" type="pres">
      <dgm:prSet presAssocID="{CA0EF345-8E3F-4921-93B3-404AFF6B02AF}" presName="bgRect" presStyleLbl="bgShp" presStyleIdx="1" presStyleCnt="4"/>
      <dgm:spPr/>
    </dgm:pt>
    <dgm:pt modelId="{2D878582-4DE7-4CF8-948A-9A64647A2C22}" type="pres">
      <dgm:prSet presAssocID="{CA0EF345-8E3F-4921-93B3-404AFF6B02A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CBD25347-191C-4155-BF7B-3D97E8CF243E}" type="pres">
      <dgm:prSet presAssocID="{CA0EF345-8E3F-4921-93B3-404AFF6B02AF}" presName="spaceRect" presStyleCnt="0"/>
      <dgm:spPr/>
    </dgm:pt>
    <dgm:pt modelId="{5603166D-DF73-4E49-AC4F-F51BDD66A4D2}" type="pres">
      <dgm:prSet presAssocID="{CA0EF345-8E3F-4921-93B3-404AFF6B02AF}" presName="parTx" presStyleLbl="revTx" presStyleIdx="1" presStyleCnt="4">
        <dgm:presLayoutVars>
          <dgm:chMax val="0"/>
          <dgm:chPref val="0"/>
        </dgm:presLayoutVars>
      </dgm:prSet>
      <dgm:spPr/>
    </dgm:pt>
    <dgm:pt modelId="{2D57D232-1B33-4D50-9A70-80014A6668DC}" type="pres">
      <dgm:prSet presAssocID="{FBAE1F21-6F67-4077-AC44-618F2D914594}" presName="sibTrans" presStyleCnt="0"/>
      <dgm:spPr/>
    </dgm:pt>
    <dgm:pt modelId="{800D7637-241F-4FE1-822C-1616483E5852}" type="pres">
      <dgm:prSet presAssocID="{1525C9C2-BE4F-4671-A0D0-75E216A5CCE0}" presName="compNode" presStyleCnt="0"/>
      <dgm:spPr/>
    </dgm:pt>
    <dgm:pt modelId="{4E11C4A4-D48E-45DF-9D93-9EFFE990AF9A}" type="pres">
      <dgm:prSet presAssocID="{1525C9C2-BE4F-4671-A0D0-75E216A5CCE0}" presName="bgRect" presStyleLbl="bgShp" presStyleIdx="2" presStyleCnt="4"/>
      <dgm:spPr/>
    </dgm:pt>
    <dgm:pt modelId="{23B1FD82-345C-4023-AAC4-92D545015ED5}" type="pres">
      <dgm:prSet presAssocID="{1525C9C2-BE4F-4671-A0D0-75E216A5CCE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oster"/>
        </a:ext>
      </dgm:extLst>
    </dgm:pt>
    <dgm:pt modelId="{3790DA40-F07B-4E3E-96C7-4706458BADD1}" type="pres">
      <dgm:prSet presAssocID="{1525C9C2-BE4F-4671-A0D0-75E216A5CCE0}" presName="spaceRect" presStyleCnt="0"/>
      <dgm:spPr/>
    </dgm:pt>
    <dgm:pt modelId="{A80FD2C4-4054-447B-8FE4-EF9047915547}" type="pres">
      <dgm:prSet presAssocID="{1525C9C2-BE4F-4671-A0D0-75E216A5CCE0}" presName="parTx" presStyleLbl="revTx" presStyleIdx="2" presStyleCnt="4">
        <dgm:presLayoutVars>
          <dgm:chMax val="0"/>
          <dgm:chPref val="0"/>
        </dgm:presLayoutVars>
      </dgm:prSet>
      <dgm:spPr/>
    </dgm:pt>
    <dgm:pt modelId="{9560620A-53CA-42F0-A8B2-036ED1EFD13F}" type="pres">
      <dgm:prSet presAssocID="{98F4BF3F-73C7-4244-BC07-73BD0D74E712}" presName="sibTrans" presStyleCnt="0"/>
      <dgm:spPr/>
    </dgm:pt>
    <dgm:pt modelId="{A0E5EB49-B411-4FDE-9E63-7EA387FCEBCE}" type="pres">
      <dgm:prSet presAssocID="{3CA0C526-A6D0-4571-9CCF-91F50C5E5788}" presName="compNode" presStyleCnt="0"/>
      <dgm:spPr/>
    </dgm:pt>
    <dgm:pt modelId="{14508AE6-3DE3-4AF3-AE24-ED42493866B7}" type="pres">
      <dgm:prSet presAssocID="{3CA0C526-A6D0-4571-9CCF-91F50C5E5788}" presName="bgRect" presStyleLbl="bgShp" presStyleIdx="3" presStyleCnt="4" custLinFactNeighborX="-13772" custLinFactNeighborY="12881"/>
      <dgm:spPr/>
    </dgm:pt>
    <dgm:pt modelId="{DA739694-01EF-4C26-AE42-83C393DA6210}" type="pres">
      <dgm:prSet presAssocID="{3CA0C526-A6D0-4571-9CCF-91F50C5E578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curity Camera Sign"/>
        </a:ext>
      </dgm:extLst>
    </dgm:pt>
    <dgm:pt modelId="{5A361AB4-E235-4D1D-80A5-88B05253807B}" type="pres">
      <dgm:prSet presAssocID="{3CA0C526-A6D0-4571-9CCF-91F50C5E5788}" presName="spaceRect" presStyleCnt="0"/>
      <dgm:spPr/>
    </dgm:pt>
    <dgm:pt modelId="{3E3033CA-9B59-438E-97A1-E178F650ECE5}" type="pres">
      <dgm:prSet presAssocID="{3CA0C526-A6D0-4571-9CCF-91F50C5E578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B100711-C882-4FBD-9584-BC1D436534D3}" type="presOf" srcId="{3B095A00-43F0-4DEC-9E33-BE9D192794FA}" destId="{4EB06662-F624-4B7F-8B7A-664D2D9660EA}" srcOrd="0" destOrd="0" presId="urn:microsoft.com/office/officeart/2018/2/layout/IconVerticalSolidList"/>
    <dgm:cxn modelId="{112FF422-7C2A-4ABC-B402-58776819B314}" type="presOf" srcId="{CA0EF345-8E3F-4921-93B3-404AFF6B02AF}" destId="{5603166D-DF73-4E49-AC4F-F51BDD66A4D2}" srcOrd="0" destOrd="0" presId="urn:microsoft.com/office/officeart/2018/2/layout/IconVerticalSolidList"/>
    <dgm:cxn modelId="{65334769-E2F7-44C0-A142-3296057C0A6F}" srcId="{3B095A00-43F0-4DEC-9E33-BE9D192794FA}" destId="{3CA0C526-A6D0-4571-9CCF-91F50C5E5788}" srcOrd="3" destOrd="0" parTransId="{C2DF8727-5B4F-4251-B386-62FACF476BBE}" sibTransId="{D8A212A9-254F-471C-9183-BE80BCBEF717}"/>
    <dgm:cxn modelId="{D6C5D86E-9E00-45D1-A574-C1EB3FF2767D}" srcId="{3B095A00-43F0-4DEC-9E33-BE9D192794FA}" destId="{1525C9C2-BE4F-4671-A0D0-75E216A5CCE0}" srcOrd="2" destOrd="0" parTransId="{EDF9D464-28A4-45E2-BBC1-41375CD3504F}" sibTransId="{98F4BF3F-73C7-4244-BC07-73BD0D74E712}"/>
    <dgm:cxn modelId="{02296F4F-D37C-4DE2-876B-F9FF64F16BE7}" type="presOf" srcId="{1525C9C2-BE4F-4671-A0D0-75E216A5CCE0}" destId="{A80FD2C4-4054-447B-8FE4-EF9047915547}" srcOrd="0" destOrd="0" presId="urn:microsoft.com/office/officeart/2018/2/layout/IconVerticalSolidList"/>
    <dgm:cxn modelId="{725870D7-86B8-4B9B-A26F-73BD52543BE9}" type="presOf" srcId="{FDD5027F-4364-45A9-8745-2331CE2B49A8}" destId="{11F6672C-C1EB-4D84-9E83-84251835D915}" srcOrd="0" destOrd="0" presId="urn:microsoft.com/office/officeart/2018/2/layout/IconVerticalSolidList"/>
    <dgm:cxn modelId="{D54774E8-2708-4B94-9F4C-94241481DFF8}" srcId="{3B095A00-43F0-4DEC-9E33-BE9D192794FA}" destId="{CA0EF345-8E3F-4921-93B3-404AFF6B02AF}" srcOrd="1" destOrd="0" parTransId="{C4CEE2D2-BF1D-4297-AEB2-C85168F1ED68}" sibTransId="{FBAE1F21-6F67-4077-AC44-618F2D914594}"/>
    <dgm:cxn modelId="{FAB9A6F8-A4C7-47BA-BE7A-196CC30436BF}" type="presOf" srcId="{3CA0C526-A6D0-4571-9CCF-91F50C5E5788}" destId="{3E3033CA-9B59-438E-97A1-E178F650ECE5}" srcOrd="0" destOrd="0" presId="urn:microsoft.com/office/officeart/2018/2/layout/IconVerticalSolidList"/>
    <dgm:cxn modelId="{D75446F9-DBE4-4262-91E9-50F2265AE805}" srcId="{3B095A00-43F0-4DEC-9E33-BE9D192794FA}" destId="{FDD5027F-4364-45A9-8745-2331CE2B49A8}" srcOrd="0" destOrd="0" parTransId="{BE975F5A-D88D-4ACB-8A4D-91B2EBFB4E43}" sibTransId="{F275FB19-45ED-4022-85FA-28355D4D7F94}"/>
    <dgm:cxn modelId="{B542A34C-BBC7-4580-BBD9-9EAA6C08D706}" type="presParOf" srcId="{4EB06662-F624-4B7F-8B7A-664D2D9660EA}" destId="{2CA3190E-A9B7-4E98-81CB-84240ADC1850}" srcOrd="0" destOrd="0" presId="urn:microsoft.com/office/officeart/2018/2/layout/IconVerticalSolidList"/>
    <dgm:cxn modelId="{E1195937-1C8A-4F56-8E3D-A55C6CF45D8B}" type="presParOf" srcId="{2CA3190E-A9B7-4E98-81CB-84240ADC1850}" destId="{53A9D26F-21FF-41C5-86E9-1D3DAA2D880E}" srcOrd="0" destOrd="0" presId="urn:microsoft.com/office/officeart/2018/2/layout/IconVerticalSolidList"/>
    <dgm:cxn modelId="{1CDF2587-7B6C-4069-9BBF-602D2D5CFFD2}" type="presParOf" srcId="{2CA3190E-A9B7-4E98-81CB-84240ADC1850}" destId="{77639C0A-738D-4DDF-AD26-A6DE908500FF}" srcOrd="1" destOrd="0" presId="urn:microsoft.com/office/officeart/2018/2/layout/IconVerticalSolidList"/>
    <dgm:cxn modelId="{3A280118-2406-4603-86C9-06184F4C6E99}" type="presParOf" srcId="{2CA3190E-A9B7-4E98-81CB-84240ADC1850}" destId="{454E141B-B671-4B34-9883-8815897A56B4}" srcOrd="2" destOrd="0" presId="urn:microsoft.com/office/officeart/2018/2/layout/IconVerticalSolidList"/>
    <dgm:cxn modelId="{B2ADB827-A687-4F91-8D53-2D0D663BCB87}" type="presParOf" srcId="{2CA3190E-A9B7-4E98-81CB-84240ADC1850}" destId="{11F6672C-C1EB-4D84-9E83-84251835D915}" srcOrd="3" destOrd="0" presId="urn:microsoft.com/office/officeart/2018/2/layout/IconVerticalSolidList"/>
    <dgm:cxn modelId="{0CB4FBD9-7A98-43A0-A429-A14D154931E5}" type="presParOf" srcId="{4EB06662-F624-4B7F-8B7A-664D2D9660EA}" destId="{A56F873C-D935-40D1-9D76-969DC8014916}" srcOrd="1" destOrd="0" presId="urn:microsoft.com/office/officeart/2018/2/layout/IconVerticalSolidList"/>
    <dgm:cxn modelId="{DE71356A-007A-48C7-814E-5D3100F27837}" type="presParOf" srcId="{4EB06662-F624-4B7F-8B7A-664D2D9660EA}" destId="{F410B22F-C386-4898-8339-06C0128AAFCB}" srcOrd="2" destOrd="0" presId="urn:microsoft.com/office/officeart/2018/2/layout/IconVerticalSolidList"/>
    <dgm:cxn modelId="{72C65855-B883-4AE3-80AD-AE0DF469BBC0}" type="presParOf" srcId="{F410B22F-C386-4898-8339-06C0128AAFCB}" destId="{BA609D0C-88E4-4A21-8750-4F171C8E589C}" srcOrd="0" destOrd="0" presId="urn:microsoft.com/office/officeart/2018/2/layout/IconVerticalSolidList"/>
    <dgm:cxn modelId="{8DC7E4C3-C858-4FC7-BB8C-84BAD95F7D84}" type="presParOf" srcId="{F410B22F-C386-4898-8339-06C0128AAFCB}" destId="{2D878582-4DE7-4CF8-948A-9A64647A2C22}" srcOrd="1" destOrd="0" presId="urn:microsoft.com/office/officeart/2018/2/layout/IconVerticalSolidList"/>
    <dgm:cxn modelId="{4C60888E-3445-4E21-9CB9-BA07B06706E6}" type="presParOf" srcId="{F410B22F-C386-4898-8339-06C0128AAFCB}" destId="{CBD25347-191C-4155-BF7B-3D97E8CF243E}" srcOrd="2" destOrd="0" presId="urn:microsoft.com/office/officeart/2018/2/layout/IconVerticalSolidList"/>
    <dgm:cxn modelId="{1A43B545-459F-4505-AA44-C24BA9BDCBD7}" type="presParOf" srcId="{F410B22F-C386-4898-8339-06C0128AAFCB}" destId="{5603166D-DF73-4E49-AC4F-F51BDD66A4D2}" srcOrd="3" destOrd="0" presId="urn:microsoft.com/office/officeart/2018/2/layout/IconVerticalSolidList"/>
    <dgm:cxn modelId="{1FE46FE2-00A6-4114-8593-A02453BAE3BF}" type="presParOf" srcId="{4EB06662-F624-4B7F-8B7A-664D2D9660EA}" destId="{2D57D232-1B33-4D50-9A70-80014A6668DC}" srcOrd="3" destOrd="0" presId="urn:microsoft.com/office/officeart/2018/2/layout/IconVerticalSolidList"/>
    <dgm:cxn modelId="{EF96E1B0-B7DA-4A0B-9193-8DD4DB4A41DE}" type="presParOf" srcId="{4EB06662-F624-4B7F-8B7A-664D2D9660EA}" destId="{800D7637-241F-4FE1-822C-1616483E5852}" srcOrd="4" destOrd="0" presId="urn:microsoft.com/office/officeart/2018/2/layout/IconVerticalSolidList"/>
    <dgm:cxn modelId="{1C70B97B-B274-4CFD-9703-88BFCF2811B8}" type="presParOf" srcId="{800D7637-241F-4FE1-822C-1616483E5852}" destId="{4E11C4A4-D48E-45DF-9D93-9EFFE990AF9A}" srcOrd="0" destOrd="0" presId="urn:microsoft.com/office/officeart/2018/2/layout/IconVerticalSolidList"/>
    <dgm:cxn modelId="{259F98AE-D527-4772-B100-746F02F2503D}" type="presParOf" srcId="{800D7637-241F-4FE1-822C-1616483E5852}" destId="{23B1FD82-345C-4023-AAC4-92D545015ED5}" srcOrd="1" destOrd="0" presId="urn:microsoft.com/office/officeart/2018/2/layout/IconVerticalSolidList"/>
    <dgm:cxn modelId="{96C6C524-08E4-44A7-8DA3-1AF84044F66B}" type="presParOf" srcId="{800D7637-241F-4FE1-822C-1616483E5852}" destId="{3790DA40-F07B-4E3E-96C7-4706458BADD1}" srcOrd="2" destOrd="0" presId="urn:microsoft.com/office/officeart/2018/2/layout/IconVerticalSolidList"/>
    <dgm:cxn modelId="{91F55029-AEF0-41C2-B2BB-8D04CC6E3840}" type="presParOf" srcId="{800D7637-241F-4FE1-822C-1616483E5852}" destId="{A80FD2C4-4054-447B-8FE4-EF9047915547}" srcOrd="3" destOrd="0" presId="urn:microsoft.com/office/officeart/2018/2/layout/IconVerticalSolidList"/>
    <dgm:cxn modelId="{AD4F51CF-FCBC-404D-B7C9-FD65BFC32E29}" type="presParOf" srcId="{4EB06662-F624-4B7F-8B7A-664D2D9660EA}" destId="{9560620A-53CA-42F0-A8B2-036ED1EFD13F}" srcOrd="5" destOrd="0" presId="urn:microsoft.com/office/officeart/2018/2/layout/IconVerticalSolidList"/>
    <dgm:cxn modelId="{9CD7385E-2A15-44BC-999C-6B3888F744D0}" type="presParOf" srcId="{4EB06662-F624-4B7F-8B7A-664D2D9660EA}" destId="{A0E5EB49-B411-4FDE-9E63-7EA387FCEBCE}" srcOrd="6" destOrd="0" presId="urn:microsoft.com/office/officeart/2018/2/layout/IconVerticalSolidList"/>
    <dgm:cxn modelId="{AF520426-B92D-464F-B6D0-5358E208A887}" type="presParOf" srcId="{A0E5EB49-B411-4FDE-9E63-7EA387FCEBCE}" destId="{14508AE6-3DE3-4AF3-AE24-ED42493866B7}" srcOrd="0" destOrd="0" presId="urn:microsoft.com/office/officeart/2018/2/layout/IconVerticalSolidList"/>
    <dgm:cxn modelId="{628E47E1-D191-4CB6-B0BC-34B1D1909084}" type="presParOf" srcId="{A0E5EB49-B411-4FDE-9E63-7EA387FCEBCE}" destId="{DA739694-01EF-4C26-AE42-83C393DA6210}" srcOrd="1" destOrd="0" presId="urn:microsoft.com/office/officeart/2018/2/layout/IconVerticalSolidList"/>
    <dgm:cxn modelId="{9C76D6C4-7AA0-42FF-B3D2-E3C62E647602}" type="presParOf" srcId="{A0E5EB49-B411-4FDE-9E63-7EA387FCEBCE}" destId="{5A361AB4-E235-4D1D-80A5-88B05253807B}" srcOrd="2" destOrd="0" presId="urn:microsoft.com/office/officeart/2018/2/layout/IconVerticalSolidList"/>
    <dgm:cxn modelId="{B3AF5A2C-7F02-49CA-BA49-ED372A6DE592}" type="presParOf" srcId="{A0E5EB49-B411-4FDE-9E63-7EA387FCEBCE}" destId="{3E3033CA-9B59-438E-97A1-E178F650ECE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69B7AD5-B36E-4D52-BD8B-7C043BC6EE42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AF77DD9-280F-4B00-A687-7C7A0D9DD264}">
      <dgm:prSet/>
      <dgm:spPr/>
      <dgm:t>
        <a:bodyPr/>
        <a:lstStyle/>
        <a:p>
          <a:r>
            <a:rPr lang="en-GB"/>
            <a:t>Built using prompt-only approach with ChatGPT-4o</a:t>
          </a:r>
          <a:endParaRPr lang="en-US"/>
        </a:p>
      </dgm:t>
    </dgm:pt>
    <dgm:pt modelId="{5433236F-467E-459B-B104-D1BED5C2C228}" type="parTrans" cxnId="{34DAB1A7-57F4-4278-9425-B262354920DE}">
      <dgm:prSet/>
      <dgm:spPr/>
      <dgm:t>
        <a:bodyPr/>
        <a:lstStyle/>
        <a:p>
          <a:endParaRPr lang="en-US"/>
        </a:p>
      </dgm:t>
    </dgm:pt>
    <dgm:pt modelId="{D26100BD-FE55-4CF0-B53D-9AEAF04E252F}" type="sibTrans" cxnId="{34DAB1A7-57F4-4278-9425-B262354920DE}">
      <dgm:prSet/>
      <dgm:spPr/>
      <dgm:t>
        <a:bodyPr/>
        <a:lstStyle/>
        <a:p>
          <a:endParaRPr lang="en-US"/>
        </a:p>
      </dgm:t>
    </dgm:pt>
    <dgm:pt modelId="{6CA73AC4-1C86-4343-B76B-170FF3620E5E}">
      <dgm:prSet/>
      <dgm:spPr/>
      <dgm:t>
        <a:bodyPr/>
        <a:lstStyle/>
        <a:p>
          <a:r>
            <a:rPr lang="en-GB" dirty="0"/>
            <a:t>Actions = 4 discrete moves</a:t>
          </a:r>
          <a:endParaRPr lang="en-US" dirty="0"/>
        </a:p>
      </dgm:t>
    </dgm:pt>
    <dgm:pt modelId="{BA700F00-D817-4AB5-B265-143E9227C30A}" type="parTrans" cxnId="{A9704F80-8F9A-440F-B55C-3B82516FC730}">
      <dgm:prSet/>
      <dgm:spPr/>
      <dgm:t>
        <a:bodyPr/>
        <a:lstStyle/>
        <a:p>
          <a:endParaRPr lang="en-US"/>
        </a:p>
      </dgm:t>
    </dgm:pt>
    <dgm:pt modelId="{9A0D2810-D305-4547-8C96-4D37445C4FB6}" type="sibTrans" cxnId="{A9704F80-8F9A-440F-B55C-3B82516FC730}">
      <dgm:prSet/>
      <dgm:spPr/>
      <dgm:t>
        <a:bodyPr/>
        <a:lstStyle/>
        <a:p>
          <a:endParaRPr lang="en-US"/>
        </a:p>
      </dgm:t>
    </dgm:pt>
    <dgm:pt modelId="{B2006369-9101-4D50-96A9-19F8D7E6C07C}">
      <dgm:prSet/>
      <dgm:spPr/>
      <dgm:t>
        <a:bodyPr/>
        <a:lstStyle/>
        <a:p>
          <a:r>
            <a:rPr lang="en-GB" dirty="0"/>
            <a:t>Reward = Based on landing success, crash penalty, fuel use</a:t>
          </a:r>
          <a:endParaRPr lang="en-US" dirty="0"/>
        </a:p>
      </dgm:t>
    </dgm:pt>
    <dgm:pt modelId="{50C0A40C-76B4-46C1-986B-F0A88E33B482}" type="parTrans" cxnId="{448B40C5-C64F-4EDF-B264-A05E4D631343}">
      <dgm:prSet/>
      <dgm:spPr/>
      <dgm:t>
        <a:bodyPr/>
        <a:lstStyle/>
        <a:p>
          <a:endParaRPr lang="en-US"/>
        </a:p>
      </dgm:t>
    </dgm:pt>
    <dgm:pt modelId="{E7BF113F-7587-418C-9F91-97F55AE380BE}" type="sibTrans" cxnId="{448B40C5-C64F-4EDF-B264-A05E4D631343}">
      <dgm:prSet/>
      <dgm:spPr/>
      <dgm:t>
        <a:bodyPr/>
        <a:lstStyle/>
        <a:p>
          <a:endParaRPr lang="en-US"/>
        </a:p>
      </dgm:t>
    </dgm:pt>
    <dgm:pt modelId="{7180F5EE-CCCC-45C9-8D7D-C1A34A4E2D3B}" type="pres">
      <dgm:prSet presAssocID="{F69B7AD5-B36E-4D52-BD8B-7C043BC6EE42}" presName="linear" presStyleCnt="0">
        <dgm:presLayoutVars>
          <dgm:animLvl val="lvl"/>
          <dgm:resizeHandles val="exact"/>
        </dgm:presLayoutVars>
      </dgm:prSet>
      <dgm:spPr/>
    </dgm:pt>
    <dgm:pt modelId="{12189286-004B-4042-A0BF-B9B629307BFC}" type="pres">
      <dgm:prSet presAssocID="{0AF77DD9-280F-4B00-A687-7C7A0D9DD26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31C4540-E4F4-4918-8CA8-084479E9C353}" type="pres">
      <dgm:prSet presAssocID="{D26100BD-FE55-4CF0-B53D-9AEAF04E252F}" presName="spacer" presStyleCnt="0"/>
      <dgm:spPr/>
    </dgm:pt>
    <dgm:pt modelId="{4BA45D83-2BD0-4189-B381-9D16A386F876}" type="pres">
      <dgm:prSet presAssocID="{6CA73AC4-1C86-4343-B76B-170FF3620E5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A0E2035-4113-44E1-8D89-E5D1DBB459B7}" type="pres">
      <dgm:prSet presAssocID="{9A0D2810-D305-4547-8C96-4D37445C4FB6}" presName="spacer" presStyleCnt="0"/>
      <dgm:spPr/>
    </dgm:pt>
    <dgm:pt modelId="{392D0751-F5F0-4BCF-9ED5-22F5CBE1ACBE}" type="pres">
      <dgm:prSet presAssocID="{B2006369-9101-4D50-96A9-19F8D7E6C07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522271B-1E38-4B3A-80B9-730095E13E18}" type="presOf" srcId="{F69B7AD5-B36E-4D52-BD8B-7C043BC6EE42}" destId="{7180F5EE-CCCC-45C9-8D7D-C1A34A4E2D3B}" srcOrd="0" destOrd="0" presId="urn:microsoft.com/office/officeart/2005/8/layout/vList2"/>
    <dgm:cxn modelId="{706E3D6F-DE81-460F-8366-1463D441F7E2}" type="presOf" srcId="{0AF77DD9-280F-4B00-A687-7C7A0D9DD264}" destId="{12189286-004B-4042-A0BF-B9B629307BFC}" srcOrd="0" destOrd="0" presId="urn:microsoft.com/office/officeart/2005/8/layout/vList2"/>
    <dgm:cxn modelId="{1DCF207A-B7AE-4488-9562-4A212C7D31DC}" type="presOf" srcId="{6CA73AC4-1C86-4343-B76B-170FF3620E5E}" destId="{4BA45D83-2BD0-4189-B381-9D16A386F876}" srcOrd="0" destOrd="0" presId="urn:microsoft.com/office/officeart/2005/8/layout/vList2"/>
    <dgm:cxn modelId="{A9704F80-8F9A-440F-B55C-3B82516FC730}" srcId="{F69B7AD5-B36E-4D52-BD8B-7C043BC6EE42}" destId="{6CA73AC4-1C86-4343-B76B-170FF3620E5E}" srcOrd="1" destOrd="0" parTransId="{BA700F00-D817-4AB5-B265-143E9227C30A}" sibTransId="{9A0D2810-D305-4547-8C96-4D37445C4FB6}"/>
    <dgm:cxn modelId="{FC023881-5C25-49FF-8CFA-81AE1143291A}" type="presOf" srcId="{B2006369-9101-4D50-96A9-19F8D7E6C07C}" destId="{392D0751-F5F0-4BCF-9ED5-22F5CBE1ACBE}" srcOrd="0" destOrd="0" presId="urn:microsoft.com/office/officeart/2005/8/layout/vList2"/>
    <dgm:cxn modelId="{34DAB1A7-57F4-4278-9425-B262354920DE}" srcId="{F69B7AD5-B36E-4D52-BD8B-7C043BC6EE42}" destId="{0AF77DD9-280F-4B00-A687-7C7A0D9DD264}" srcOrd="0" destOrd="0" parTransId="{5433236F-467E-459B-B104-D1BED5C2C228}" sibTransId="{D26100BD-FE55-4CF0-B53D-9AEAF04E252F}"/>
    <dgm:cxn modelId="{448B40C5-C64F-4EDF-B264-A05E4D631343}" srcId="{F69B7AD5-B36E-4D52-BD8B-7C043BC6EE42}" destId="{B2006369-9101-4D50-96A9-19F8D7E6C07C}" srcOrd="2" destOrd="0" parTransId="{50C0A40C-76B4-46C1-986B-F0A88E33B482}" sibTransId="{E7BF113F-7587-418C-9F91-97F55AE380BE}"/>
    <dgm:cxn modelId="{B307A8E9-B69E-4DFA-9DDB-6E01F72C6A04}" type="presParOf" srcId="{7180F5EE-CCCC-45C9-8D7D-C1A34A4E2D3B}" destId="{12189286-004B-4042-A0BF-B9B629307BFC}" srcOrd="0" destOrd="0" presId="urn:microsoft.com/office/officeart/2005/8/layout/vList2"/>
    <dgm:cxn modelId="{3D268149-27CE-4945-8068-82B7EE5C5CCC}" type="presParOf" srcId="{7180F5EE-CCCC-45C9-8D7D-C1A34A4E2D3B}" destId="{331C4540-E4F4-4918-8CA8-084479E9C353}" srcOrd="1" destOrd="0" presId="urn:microsoft.com/office/officeart/2005/8/layout/vList2"/>
    <dgm:cxn modelId="{C16C67AD-D83B-4955-9193-E96D11B601F3}" type="presParOf" srcId="{7180F5EE-CCCC-45C9-8D7D-C1A34A4E2D3B}" destId="{4BA45D83-2BD0-4189-B381-9D16A386F876}" srcOrd="2" destOrd="0" presId="urn:microsoft.com/office/officeart/2005/8/layout/vList2"/>
    <dgm:cxn modelId="{0F8F408C-CFC3-472A-BACD-5FBF500C62F3}" type="presParOf" srcId="{7180F5EE-CCCC-45C9-8D7D-C1A34A4E2D3B}" destId="{8A0E2035-4113-44E1-8D89-E5D1DBB459B7}" srcOrd="3" destOrd="0" presId="urn:microsoft.com/office/officeart/2005/8/layout/vList2"/>
    <dgm:cxn modelId="{47E762C0-C7EE-418D-B2FD-E8499E575B85}" type="presParOf" srcId="{7180F5EE-CCCC-45C9-8D7D-C1A34A4E2D3B}" destId="{392D0751-F5F0-4BCF-9ED5-22F5CBE1ACB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3E0B4D4-56C2-4654-A35F-F33E47B5D4FA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BD8D5C8-5A73-4E99-9B45-9C63613F9FC8}">
      <dgm:prSet/>
      <dgm:spPr/>
      <dgm:t>
        <a:bodyPr/>
        <a:lstStyle/>
        <a:p>
          <a:r>
            <a:rPr lang="en-GB" dirty="0"/>
            <a:t>trial and error using rewards</a:t>
          </a:r>
          <a:endParaRPr lang="en-US" dirty="0"/>
        </a:p>
      </dgm:t>
    </dgm:pt>
    <dgm:pt modelId="{318ACA7D-60DB-4685-B383-41A112A7EDBA}" type="parTrans" cxnId="{7FB73579-7F80-4E4C-9EC4-EB367137472B}">
      <dgm:prSet/>
      <dgm:spPr/>
      <dgm:t>
        <a:bodyPr/>
        <a:lstStyle/>
        <a:p>
          <a:endParaRPr lang="en-US"/>
        </a:p>
      </dgm:t>
    </dgm:pt>
    <dgm:pt modelId="{0B19317A-F475-493D-9E3D-CF23CB50F100}" type="sibTrans" cxnId="{7FB73579-7F80-4E4C-9EC4-EB367137472B}">
      <dgm:prSet/>
      <dgm:spPr/>
      <dgm:t>
        <a:bodyPr/>
        <a:lstStyle/>
        <a:p>
          <a:endParaRPr lang="en-US"/>
        </a:p>
      </dgm:t>
    </dgm:pt>
    <dgm:pt modelId="{3F153C11-1A95-4F69-8401-6AEC5E274DED}">
      <dgm:prSet/>
      <dgm:spPr/>
      <dgm:t>
        <a:bodyPr/>
        <a:lstStyle/>
        <a:p>
          <a:r>
            <a:rPr lang="en-GB" dirty="0"/>
            <a:t>replay buffer</a:t>
          </a:r>
          <a:endParaRPr lang="en-US" dirty="0"/>
        </a:p>
      </dgm:t>
    </dgm:pt>
    <dgm:pt modelId="{59F80FFB-C651-41E5-9E5A-8A1FB75583EA}" type="parTrans" cxnId="{46CC620F-19EC-41B7-9655-72222631C6A2}">
      <dgm:prSet/>
      <dgm:spPr/>
      <dgm:t>
        <a:bodyPr/>
        <a:lstStyle/>
        <a:p>
          <a:endParaRPr lang="en-US"/>
        </a:p>
      </dgm:t>
    </dgm:pt>
    <dgm:pt modelId="{C70F238F-5051-4A04-AB78-FF6FBE3F5DC2}" type="sibTrans" cxnId="{46CC620F-19EC-41B7-9655-72222631C6A2}">
      <dgm:prSet/>
      <dgm:spPr/>
      <dgm:t>
        <a:bodyPr/>
        <a:lstStyle/>
        <a:p>
          <a:endParaRPr lang="en-US"/>
        </a:p>
      </dgm:t>
    </dgm:pt>
    <dgm:pt modelId="{14B440BB-D2B8-4F00-B212-C7645C2BFBC1}">
      <dgm:prSet/>
      <dgm:spPr/>
      <dgm:t>
        <a:bodyPr/>
        <a:lstStyle/>
        <a:p>
          <a:r>
            <a:rPr lang="en-GB" dirty="0"/>
            <a:t>Predicts Q-values</a:t>
          </a:r>
          <a:endParaRPr lang="en-US" dirty="0"/>
        </a:p>
      </dgm:t>
    </dgm:pt>
    <dgm:pt modelId="{2F526230-8141-4366-A6A8-40D14CE9D4F6}" type="parTrans" cxnId="{7D6FE30A-93C4-4680-9DDC-79D785716CFA}">
      <dgm:prSet/>
      <dgm:spPr/>
      <dgm:t>
        <a:bodyPr/>
        <a:lstStyle/>
        <a:p>
          <a:endParaRPr lang="en-US"/>
        </a:p>
      </dgm:t>
    </dgm:pt>
    <dgm:pt modelId="{4A45C0C0-44D3-4630-9DDE-0970D5F04132}" type="sibTrans" cxnId="{7D6FE30A-93C4-4680-9DDC-79D785716CFA}">
      <dgm:prSet/>
      <dgm:spPr/>
      <dgm:t>
        <a:bodyPr/>
        <a:lstStyle/>
        <a:p>
          <a:endParaRPr lang="en-US"/>
        </a:p>
      </dgm:t>
    </dgm:pt>
    <dgm:pt modelId="{45C73973-5B96-44B0-A5F8-18AF688028BD}">
      <dgm:prSet/>
      <dgm:spPr/>
      <dgm:t>
        <a:bodyPr/>
        <a:lstStyle/>
        <a:p>
          <a:r>
            <a:rPr lang="en-GB" dirty="0"/>
            <a:t>Chooses best action most of the time</a:t>
          </a:r>
          <a:endParaRPr lang="en-US" dirty="0"/>
        </a:p>
      </dgm:t>
    </dgm:pt>
    <dgm:pt modelId="{73547009-407E-4A46-AC0D-107F7D78D862}" type="parTrans" cxnId="{BE180E19-27FA-494F-923B-356EFA57BD6F}">
      <dgm:prSet/>
      <dgm:spPr/>
      <dgm:t>
        <a:bodyPr/>
        <a:lstStyle/>
        <a:p>
          <a:endParaRPr lang="en-US"/>
        </a:p>
      </dgm:t>
    </dgm:pt>
    <dgm:pt modelId="{E0D0E22F-F5D1-4438-B02D-6121098392D8}" type="sibTrans" cxnId="{BE180E19-27FA-494F-923B-356EFA57BD6F}">
      <dgm:prSet/>
      <dgm:spPr/>
      <dgm:t>
        <a:bodyPr/>
        <a:lstStyle/>
        <a:p>
          <a:endParaRPr lang="en-US"/>
        </a:p>
      </dgm:t>
    </dgm:pt>
    <dgm:pt modelId="{83E35FF8-6C68-40DC-8B76-0C6652379927}">
      <dgm:prSet/>
      <dgm:spPr/>
      <dgm:t>
        <a:bodyPr/>
        <a:lstStyle/>
        <a:p>
          <a:r>
            <a:rPr lang="en-GB" dirty="0"/>
            <a:t>Updates Q-values to improve over time</a:t>
          </a:r>
          <a:endParaRPr lang="en-US" dirty="0"/>
        </a:p>
      </dgm:t>
    </dgm:pt>
    <dgm:pt modelId="{CBC0B45F-B381-4F0C-8ED6-5C53777CC4DE}" type="parTrans" cxnId="{70A0AF58-85FD-4189-B102-27E6D7C8DE3C}">
      <dgm:prSet/>
      <dgm:spPr/>
      <dgm:t>
        <a:bodyPr/>
        <a:lstStyle/>
        <a:p>
          <a:endParaRPr lang="en-US"/>
        </a:p>
      </dgm:t>
    </dgm:pt>
    <dgm:pt modelId="{32B70559-E278-499E-BC7F-B687C90E3180}" type="sibTrans" cxnId="{70A0AF58-85FD-4189-B102-27E6D7C8DE3C}">
      <dgm:prSet/>
      <dgm:spPr/>
      <dgm:t>
        <a:bodyPr/>
        <a:lstStyle/>
        <a:p>
          <a:endParaRPr lang="en-US"/>
        </a:p>
      </dgm:t>
    </dgm:pt>
    <dgm:pt modelId="{863B0618-B757-431D-81DE-DA6EC0DEE43B}" type="pres">
      <dgm:prSet presAssocID="{B3E0B4D4-56C2-4654-A35F-F33E47B5D4FA}" presName="vert0" presStyleCnt="0">
        <dgm:presLayoutVars>
          <dgm:dir/>
          <dgm:animOne val="branch"/>
          <dgm:animLvl val="lvl"/>
        </dgm:presLayoutVars>
      </dgm:prSet>
      <dgm:spPr/>
    </dgm:pt>
    <dgm:pt modelId="{410C967F-A702-4796-8785-506B1406B9E9}" type="pres">
      <dgm:prSet presAssocID="{EBD8D5C8-5A73-4E99-9B45-9C63613F9FC8}" presName="thickLine" presStyleLbl="alignNode1" presStyleIdx="0" presStyleCnt="5"/>
      <dgm:spPr/>
    </dgm:pt>
    <dgm:pt modelId="{099FCAFC-8351-49D8-80C5-983100E793E3}" type="pres">
      <dgm:prSet presAssocID="{EBD8D5C8-5A73-4E99-9B45-9C63613F9FC8}" presName="horz1" presStyleCnt="0"/>
      <dgm:spPr/>
    </dgm:pt>
    <dgm:pt modelId="{20BA5A97-9AA6-4A21-BDD8-59C5014E5FAF}" type="pres">
      <dgm:prSet presAssocID="{EBD8D5C8-5A73-4E99-9B45-9C63613F9FC8}" presName="tx1" presStyleLbl="revTx" presStyleIdx="0" presStyleCnt="5"/>
      <dgm:spPr/>
    </dgm:pt>
    <dgm:pt modelId="{2D1708A0-E61D-4886-A85A-CB226347B402}" type="pres">
      <dgm:prSet presAssocID="{EBD8D5C8-5A73-4E99-9B45-9C63613F9FC8}" presName="vert1" presStyleCnt="0"/>
      <dgm:spPr/>
    </dgm:pt>
    <dgm:pt modelId="{998E9AE0-3D59-4659-B00F-4F06366488E4}" type="pres">
      <dgm:prSet presAssocID="{3F153C11-1A95-4F69-8401-6AEC5E274DED}" presName="thickLine" presStyleLbl="alignNode1" presStyleIdx="1" presStyleCnt="5"/>
      <dgm:spPr/>
    </dgm:pt>
    <dgm:pt modelId="{E0FC7369-FA5D-4CB2-9192-FE1137FC91E1}" type="pres">
      <dgm:prSet presAssocID="{3F153C11-1A95-4F69-8401-6AEC5E274DED}" presName="horz1" presStyleCnt="0"/>
      <dgm:spPr/>
    </dgm:pt>
    <dgm:pt modelId="{C43B9526-B17C-418F-81D0-E9515CB03E29}" type="pres">
      <dgm:prSet presAssocID="{3F153C11-1A95-4F69-8401-6AEC5E274DED}" presName="tx1" presStyleLbl="revTx" presStyleIdx="1" presStyleCnt="5"/>
      <dgm:spPr/>
    </dgm:pt>
    <dgm:pt modelId="{164322AD-77CE-4C0A-ACA4-85DD84F56298}" type="pres">
      <dgm:prSet presAssocID="{3F153C11-1A95-4F69-8401-6AEC5E274DED}" presName="vert1" presStyleCnt="0"/>
      <dgm:spPr/>
    </dgm:pt>
    <dgm:pt modelId="{04D1CDCC-DBD0-4460-A933-BB0C91E06AFF}" type="pres">
      <dgm:prSet presAssocID="{14B440BB-D2B8-4F00-B212-C7645C2BFBC1}" presName="thickLine" presStyleLbl="alignNode1" presStyleIdx="2" presStyleCnt="5"/>
      <dgm:spPr/>
    </dgm:pt>
    <dgm:pt modelId="{BBF8F04D-E991-4F1F-A0D0-F72D81189D8D}" type="pres">
      <dgm:prSet presAssocID="{14B440BB-D2B8-4F00-B212-C7645C2BFBC1}" presName="horz1" presStyleCnt="0"/>
      <dgm:spPr/>
    </dgm:pt>
    <dgm:pt modelId="{9B4D3390-D733-4FC2-91A3-BD9EB5DF280A}" type="pres">
      <dgm:prSet presAssocID="{14B440BB-D2B8-4F00-B212-C7645C2BFBC1}" presName="tx1" presStyleLbl="revTx" presStyleIdx="2" presStyleCnt="5"/>
      <dgm:spPr/>
    </dgm:pt>
    <dgm:pt modelId="{2D518AB3-4B61-4BA2-8DD5-2FE46ACDA770}" type="pres">
      <dgm:prSet presAssocID="{14B440BB-D2B8-4F00-B212-C7645C2BFBC1}" presName="vert1" presStyleCnt="0"/>
      <dgm:spPr/>
    </dgm:pt>
    <dgm:pt modelId="{D8226D11-CBA3-4566-B53D-A6F813AE2DEA}" type="pres">
      <dgm:prSet presAssocID="{45C73973-5B96-44B0-A5F8-18AF688028BD}" presName="thickLine" presStyleLbl="alignNode1" presStyleIdx="3" presStyleCnt="5"/>
      <dgm:spPr/>
    </dgm:pt>
    <dgm:pt modelId="{017329A8-D680-45D2-9D29-5845BC35E8D3}" type="pres">
      <dgm:prSet presAssocID="{45C73973-5B96-44B0-A5F8-18AF688028BD}" presName="horz1" presStyleCnt="0"/>
      <dgm:spPr/>
    </dgm:pt>
    <dgm:pt modelId="{22A99350-34FF-4099-AE2C-0DCD5F9D98A5}" type="pres">
      <dgm:prSet presAssocID="{45C73973-5B96-44B0-A5F8-18AF688028BD}" presName="tx1" presStyleLbl="revTx" presStyleIdx="3" presStyleCnt="5"/>
      <dgm:spPr/>
    </dgm:pt>
    <dgm:pt modelId="{42F8909A-FD29-4AC8-A463-0531CACA1C02}" type="pres">
      <dgm:prSet presAssocID="{45C73973-5B96-44B0-A5F8-18AF688028BD}" presName="vert1" presStyleCnt="0"/>
      <dgm:spPr/>
    </dgm:pt>
    <dgm:pt modelId="{F4E0CA64-2E84-4548-93A8-228EB2FD0BD3}" type="pres">
      <dgm:prSet presAssocID="{83E35FF8-6C68-40DC-8B76-0C6652379927}" presName="thickLine" presStyleLbl="alignNode1" presStyleIdx="4" presStyleCnt="5"/>
      <dgm:spPr/>
    </dgm:pt>
    <dgm:pt modelId="{779DDFA0-23E5-4D11-AFA9-F6212C70892B}" type="pres">
      <dgm:prSet presAssocID="{83E35FF8-6C68-40DC-8B76-0C6652379927}" presName="horz1" presStyleCnt="0"/>
      <dgm:spPr/>
    </dgm:pt>
    <dgm:pt modelId="{A54F060A-ABE5-492A-B728-657528C3D79B}" type="pres">
      <dgm:prSet presAssocID="{83E35FF8-6C68-40DC-8B76-0C6652379927}" presName="tx1" presStyleLbl="revTx" presStyleIdx="4" presStyleCnt="5"/>
      <dgm:spPr/>
    </dgm:pt>
    <dgm:pt modelId="{152194A1-82FD-434C-85A1-065284D5460C}" type="pres">
      <dgm:prSet presAssocID="{83E35FF8-6C68-40DC-8B76-0C6652379927}" presName="vert1" presStyleCnt="0"/>
      <dgm:spPr/>
    </dgm:pt>
  </dgm:ptLst>
  <dgm:cxnLst>
    <dgm:cxn modelId="{7D6FE30A-93C4-4680-9DDC-79D785716CFA}" srcId="{B3E0B4D4-56C2-4654-A35F-F33E47B5D4FA}" destId="{14B440BB-D2B8-4F00-B212-C7645C2BFBC1}" srcOrd="2" destOrd="0" parTransId="{2F526230-8141-4366-A6A8-40D14CE9D4F6}" sibTransId="{4A45C0C0-44D3-4630-9DDE-0970D5F04132}"/>
    <dgm:cxn modelId="{46CC620F-19EC-41B7-9655-72222631C6A2}" srcId="{B3E0B4D4-56C2-4654-A35F-F33E47B5D4FA}" destId="{3F153C11-1A95-4F69-8401-6AEC5E274DED}" srcOrd="1" destOrd="0" parTransId="{59F80FFB-C651-41E5-9E5A-8A1FB75583EA}" sibTransId="{C70F238F-5051-4A04-AB78-FF6FBE3F5DC2}"/>
    <dgm:cxn modelId="{BE180E19-27FA-494F-923B-356EFA57BD6F}" srcId="{B3E0B4D4-56C2-4654-A35F-F33E47B5D4FA}" destId="{45C73973-5B96-44B0-A5F8-18AF688028BD}" srcOrd="3" destOrd="0" parTransId="{73547009-407E-4A46-AC0D-107F7D78D862}" sibTransId="{E0D0E22F-F5D1-4438-B02D-6121098392D8}"/>
    <dgm:cxn modelId="{876E7446-A07B-402C-9983-12EB4CFE0611}" type="presOf" srcId="{B3E0B4D4-56C2-4654-A35F-F33E47B5D4FA}" destId="{863B0618-B757-431D-81DE-DA6EC0DEE43B}" srcOrd="0" destOrd="0" presId="urn:microsoft.com/office/officeart/2008/layout/LinedList"/>
    <dgm:cxn modelId="{70A0AF58-85FD-4189-B102-27E6D7C8DE3C}" srcId="{B3E0B4D4-56C2-4654-A35F-F33E47B5D4FA}" destId="{83E35FF8-6C68-40DC-8B76-0C6652379927}" srcOrd="4" destOrd="0" parTransId="{CBC0B45F-B381-4F0C-8ED6-5C53777CC4DE}" sibTransId="{32B70559-E278-499E-BC7F-B687C90E3180}"/>
    <dgm:cxn modelId="{7FB73579-7F80-4E4C-9EC4-EB367137472B}" srcId="{B3E0B4D4-56C2-4654-A35F-F33E47B5D4FA}" destId="{EBD8D5C8-5A73-4E99-9B45-9C63613F9FC8}" srcOrd="0" destOrd="0" parTransId="{318ACA7D-60DB-4685-B383-41A112A7EDBA}" sibTransId="{0B19317A-F475-493D-9E3D-CF23CB50F100}"/>
    <dgm:cxn modelId="{F0A577AA-6E60-4382-BAA3-DFDA006B6194}" type="presOf" srcId="{45C73973-5B96-44B0-A5F8-18AF688028BD}" destId="{22A99350-34FF-4099-AE2C-0DCD5F9D98A5}" srcOrd="0" destOrd="0" presId="urn:microsoft.com/office/officeart/2008/layout/LinedList"/>
    <dgm:cxn modelId="{AEB7AFAE-8CA7-4058-B449-ABC5987B6C05}" type="presOf" srcId="{EBD8D5C8-5A73-4E99-9B45-9C63613F9FC8}" destId="{20BA5A97-9AA6-4A21-BDD8-59C5014E5FAF}" srcOrd="0" destOrd="0" presId="urn:microsoft.com/office/officeart/2008/layout/LinedList"/>
    <dgm:cxn modelId="{AEBB7EC4-F074-4B83-9808-6ABADB8FD2AB}" type="presOf" srcId="{83E35FF8-6C68-40DC-8B76-0C6652379927}" destId="{A54F060A-ABE5-492A-B728-657528C3D79B}" srcOrd="0" destOrd="0" presId="urn:microsoft.com/office/officeart/2008/layout/LinedList"/>
    <dgm:cxn modelId="{C9CBA4DA-3368-4DAB-8A0E-9F6446A8D379}" type="presOf" srcId="{14B440BB-D2B8-4F00-B212-C7645C2BFBC1}" destId="{9B4D3390-D733-4FC2-91A3-BD9EB5DF280A}" srcOrd="0" destOrd="0" presId="urn:microsoft.com/office/officeart/2008/layout/LinedList"/>
    <dgm:cxn modelId="{31A356E5-1AEF-483A-9AB2-81F7C291544B}" type="presOf" srcId="{3F153C11-1A95-4F69-8401-6AEC5E274DED}" destId="{C43B9526-B17C-418F-81D0-E9515CB03E29}" srcOrd="0" destOrd="0" presId="urn:microsoft.com/office/officeart/2008/layout/LinedList"/>
    <dgm:cxn modelId="{8FDCFF4C-14F2-4D51-BBD9-826A9022CFF1}" type="presParOf" srcId="{863B0618-B757-431D-81DE-DA6EC0DEE43B}" destId="{410C967F-A702-4796-8785-506B1406B9E9}" srcOrd="0" destOrd="0" presId="urn:microsoft.com/office/officeart/2008/layout/LinedList"/>
    <dgm:cxn modelId="{448EA3E6-A331-432F-B008-C7B49F79A174}" type="presParOf" srcId="{863B0618-B757-431D-81DE-DA6EC0DEE43B}" destId="{099FCAFC-8351-49D8-80C5-983100E793E3}" srcOrd="1" destOrd="0" presId="urn:microsoft.com/office/officeart/2008/layout/LinedList"/>
    <dgm:cxn modelId="{13A3AF22-A7C7-401D-B76E-00C379529931}" type="presParOf" srcId="{099FCAFC-8351-49D8-80C5-983100E793E3}" destId="{20BA5A97-9AA6-4A21-BDD8-59C5014E5FAF}" srcOrd="0" destOrd="0" presId="urn:microsoft.com/office/officeart/2008/layout/LinedList"/>
    <dgm:cxn modelId="{D6C1966B-74CF-446F-85AA-EC5B717B514E}" type="presParOf" srcId="{099FCAFC-8351-49D8-80C5-983100E793E3}" destId="{2D1708A0-E61D-4886-A85A-CB226347B402}" srcOrd="1" destOrd="0" presId="urn:microsoft.com/office/officeart/2008/layout/LinedList"/>
    <dgm:cxn modelId="{AF9826EA-5D95-4B32-BCBD-C530FD111FF6}" type="presParOf" srcId="{863B0618-B757-431D-81DE-DA6EC0DEE43B}" destId="{998E9AE0-3D59-4659-B00F-4F06366488E4}" srcOrd="2" destOrd="0" presId="urn:microsoft.com/office/officeart/2008/layout/LinedList"/>
    <dgm:cxn modelId="{196F47A9-8BF9-4714-9912-1DBB1573EEFA}" type="presParOf" srcId="{863B0618-B757-431D-81DE-DA6EC0DEE43B}" destId="{E0FC7369-FA5D-4CB2-9192-FE1137FC91E1}" srcOrd="3" destOrd="0" presId="urn:microsoft.com/office/officeart/2008/layout/LinedList"/>
    <dgm:cxn modelId="{22C586AC-E243-4466-8E59-618A91351B51}" type="presParOf" srcId="{E0FC7369-FA5D-4CB2-9192-FE1137FC91E1}" destId="{C43B9526-B17C-418F-81D0-E9515CB03E29}" srcOrd="0" destOrd="0" presId="urn:microsoft.com/office/officeart/2008/layout/LinedList"/>
    <dgm:cxn modelId="{EAC0D94C-FFF5-48BC-9D8B-24B99D6C85E2}" type="presParOf" srcId="{E0FC7369-FA5D-4CB2-9192-FE1137FC91E1}" destId="{164322AD-77CE-4C0A-ACA4-85DD84F56298}" srcOrd="1" destOrd="0" presId="urn:microsoft.com/office/officeart/2008/layout/LinedList"/>
    <dgm:cxn modelId="{2058DACB-0ECA-4DA8-8AE5-101F84EAA433}" type="presParOf" srcId="{863B0618-B757-431D-81DE-DA6EC0DEE43B}" destId="{04D1CDCC-DBD0-4460-A933-BB0C91E06AFF}" srcOrd="4" destOrd="0" presId="urn:microsoft.com/office/officeart/2008/layout/LinedList"/>
    <dgm:cxn modelId="{1EB95742-6F92-4525-BFA6-72D8B9AF4B03}" type="presParOf" srcId="{863B0618-B757-431D-81DE-DA6EC0DEE43B}" destId="{BBF8F04D-E991-4F1F-A0D0-F72D81189D8D}" srcOrd="5" destOrd="0" presId="urn:microsoft.com/office/officeart/2008/layout/LinedList"/>
    <dgm:cxn modelId="{7A3D3614-B305-419F-9E2E-DE5DF5854F6A}" type="presParOf" srcId="{BBF8F04D-E991-4F1F-A0D0-F72D81189D8D}" destId="{9B4D3390-D733-4FC2-91A3-BD9EB5DF280A}" srcOrd="0" destOrd="0" presId="urn:microsoft.com/office/officeart/2008/layout/LinedList"/>
    <dgm:cxn modelId="{745398AB-541F-4A55-A06C-E12D9A6AF0B6}" type="presParOf" srcId="{BBF8F04D-E991-4F1F-A0D0-F72D81189D8D}" destId="{2D518AB3-4B61-4BA2-8DD5-2FE46ACDA770}" srcOrd="1" destOrd="0" presId="urn:microsoft.com/office/officeart/2008/layout/LinedList"/>
    <dgm:cxn modelId="{B53D38EB-C565-4FBB-8FC3-F79AE1CB5E77}" type="presParOf" srcId="{863B0618-B757-431D-81DE-DA6EC0DEE43B}" destId="{D8226D11-CBA3-4566-B53D-A6F813AE2DEA}" srcOrd="6" destOrd="0" presId="urn:microsoft.com/office/officeart/2008/layout/LinedList"/>
    <dgm:cxn modelId="{88A14D36-3671-40C8-8D2B-118C33DB5C3B}" type="presParOf" srcId="{863B0618-B757-431D-81DE-DA6EC0DEE43B}" destId="{017329A8-D680-45D2-9D29-5845BC35E8D3}" srcOrd="7" destOrd="0" presId="urn:microsoft.com/office/officeart/2008/layout/LinedList"/>
    <dgm:cxn modelId="{C7C684F1-4A4E-4562-BD4E-18E42A70A66D}" type="presParOf" srcId="{017329A8-D680-45D2-9D29-5845BC35E8D3}" destId="{22A99350-34FF-4099-AE2C-0DCD5F9D98A5}" srcOrd="0" destOrd="0" presId="urn:microsoft.com/office/officeart/2008/layout/LinedList"/>
    <dgm:cxn modelId="{AB9BB17E-0EB3-45E2-A75C-EF8C4835D9B3}" type="presParOf" srcId="{017329A8-D680-45D2-9D29-5845BC35E8D3}" destId="{42F8909A-FD29-4AC8-A463-0531CACA1C02}" srcOrd="1" destOrd="0" presId="urn:microsoft.com/office/officeart/2008/layout/LinedList"/>
    <dgm:cxn modelId="{C782222A-4E61-47DD-A64C-4DF416586DBF}" type="presParOf" srcId="{863B0618-B757-431D-81DE-DA6EC0DEE43B}" destId="{F4E0CA64-2E84-4548-93A8-228EB2FD0BD3}" srcOrd="8" destOrd="0" presId="urn:microsoft.com/office/officeart/2008/layout/LinedList"/>
    <dgm:cxn modelId="{0AD12717-2AA7-4CCE-B444-35F3D9887FF4}" type="presParOf" srcId="{863B0618-B757-431D-81DE-DA6EC0DEE43B}" destId="{779DDFA0-23E5-4D11-AFA9-F6212C70892B}" srcOrd="9" destOrd="0" presId="urn:microsoft.com/office/officeart/2008/layout/LinedList"/>
    <dgm:cxn modelId="{D7A3D9EF-B2E0-4006-87C2-BDA86A16C1F4}" type="presParOf" srcId="{779DDFA0-23E5-4D11-AFA9-F6212C70892B}" destId="{A54F060A-ABE5-492A-B728-657528C3D79B}" srcOrd="0" destOrd="0" presId="urn:microsoft.com/office/officeart/2008/layout/LinedList"/>
    <dgm:cxn modelId="{B73D3FAB-29C0-4D0D-8FA0-11772676021F}" type="presParOf" srcId="{779DDFA0-23E5-4D11-AFA9-F6212C70892B}" destId="{152194A1-82FD-434C-85A1-065284D5460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D10B8E-C320-49E1-BC6D-86FCE04E2503}">
      <dsp:nvSpPr>
        <dsp:cNvPr id="0" name=""/>
        <dsp:cNvSpPr/>
      </dsp:nvSpPr>
      <dsp:spPr>
        <a:xfrm>
          <a:off x="0" y="653180"/>
          <a:ext cx="6666833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05EC93-F810-46C4-989A-4CD3EFEC98FA}">
      <dsp:nvSpPr>
        <dsp:cNvPr id="0" name=""/>
        <dsp:cNvSpPr/>
      </dsp:nvSpPr>
      <dsp:spPr>
        <a:xfrm>
          <a:off x="333341" y="48020"/>
          <a:ext cx="4666783" cy="12103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kern="1200"/>
            <a:t>Supervised</a:t>
          </a:r>
          <a:endParaRPr lang="en-US" sz="4100" kern="1200"/>
        </a:p>
      </dsp:txBody>
      <dsp:txXfrm>
        <a:off x="392424" y="107103"/>
        <a:ext cx="4548617" cy="1092154"/>
      </dsp:txXfrm>
    </dsp:sp>
    <dsp:sp modelId="{72EA51E2-71BF-42ED-8AB0-CD85D00331B3}">
      <dsp:nvSpPr>
        <dsp:cNvPr id="0" name=""/>
        <dsp:cNvSpPr/>
      </dsp:nvSpPr>
      <dsp:spPr>
        <a:xfrm>
          <a:off x="0" y="2512940"/>
          <a:ext cx="6666833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4A1FAF-9C4F-4EE4-B351-2806606712D5}">
      <dsp:nvSpPr>
        <dsp:cNvPr id="0" name=""/>
        <dsp:cNvSpPr/>
      </dsp:nvSpPr>
      <dsp:spPr>
        <a:xfrm>
          <a:off x="333341" y="1907780"/>
          <a:ext cx="4666783" cy="121032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kern="1200"/>
            <a:t>Unsupervised</a:t>
          </a:r>
          <a:endParaRPr lang="en-US" sz="4100" kern="1200"/>
        </a:p>
      </dsp:txBody>
      <dsp:txXfrm>
        <a:off x="392424" y="1966863"/>
        <a:ext cx="4548617" cy="1092154"/>
      </dsp:txXfrm>
    </dsp:sp>
    <dsp:sp modelId="{17844B9E-7EC7-4F0D-9459-696CF1EECABF}">
      <dsp:nvSpPr>
        <dsp:cNvPr id="0" name=""/>
        <dsp:cNvSpPr/>
      </dsp:nvSpPr>
      <dsp:spPr>
        <a:xfrm>
          <a:off x="0" y="4372700"/>
          <a:ext cx="6666833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FD059C-74E0-4A9D-82C7-DC299C0AE659}">
      <dsp:nvSpPr>
        <dsp:cNvPr id="0" name=""/>
        <dsp:cNvSpPr/>
      </dsp:nvSpPr>
      <dsp:spPr>
        <a:xfrm>
          <a:off x="333341" y="3767540"/>
          <a:ext cx="4666783" cy="121032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kern="1200"/>
            <a:t>Reinforcement</a:t>
          </a:r>
          <a:endParaRPr lang="en-US" sz="4100" kern="1200"/>
        </a:p>
      </dsp:txBody>
      <dsp:txXfrm>
        <a:off x="392424" y="3826623"/>
        <a:ext cx="4548617" cy="10921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D7FB30-3A8C-4481-A900-C77F4B510374}">
      <dsp:nvSpPr>
        <dsp:cNvPr id="0" name=""/>
        <dsp:cNvSpPr/>
      </dsp:nvSpPr>
      <dsp:spPr>
        <a:xfrm>
          <a:off x="1237010" y="1631"/>
          <a:ext cx="4192812" cy="251568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500" kern="1200" dirty="0"/>
            <a:t>SMOTE </a:t>
          </a:r>
          <a:endParaRPr lang="en-US" sz="5500" kern="1200" dirty="0"/>
        </a:p>
      </dsp:txBody>
      <dsp:txXfrm>
        <a:off x="1237010" y="1631"/>
        <a:ext cx="4192812" cy="2515687"/>
      </dsp:txXfrm>
    </dsp:sp>
    <dsp:sp modelId="{DEB47045-BD3B-4F3B-A847-D4925CBFF121}">
      <dsp:nvSpPr>
        <dsp:cNvPr id="0" name=""/>
        <dsp:cNvSpPr/>
      </dsp:nvSpPr>
      <dsp:spPr>
        <a:xfrm>
          <a:off x="1237010" y="2936600"/>
          <a:ext cx="4192812" cy="2515687"/>
        </a:xfrm>
        <a:prstGeom prst="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500" kern="1200" dirty="0"/>
            <a:t>Balanced class weight</a:t>
          </a:r>
          <a:endParaRPr lang="en-US" sz="5500" kern="1200" dirty="0"/>
        </a:p>
      </dsp:txBody>
      <dsp:txXfrm>
        <a:off x="1237010" y="2936600"/>
        <a:ext cx="4192812" cy="25156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DB2913-4CEC-40C1-9F88-E97B8224216D}">
      <dsp:nvSpPr>
        <dsp:cNvPr id="0" name=""/>
        <dsp:cNvSpPr/>
      </dsp:nvSpPr>
      <dsp:spPr>
        <a:xfrm>
          <a:off x="718664" y="453902"/>
          <a:ext cx="1955812" cy="1955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89ABB7-CF86-434D-8D75-C69E14EC1D8C}">
      <dsp:nvSpPr>
        <dsp:cNvPr id="0" name=""/>
        <dsp:cNvSpPr/>
      </dsp:nvSpPr>
      <dsp:spPr>
        <a:xfrm>
          <a:off x="1135476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BDE21D-8434-4611-B539-12C1AD842DCB}">
      <dsp:nvSpPr>
        <dsp:cNvPr id="0" name=""/>
        <dsp:cNvSpPr/>
      </dsp:nvSpPr>
      <dsp:spPr>
        <a:xfrm>
          <a:off x="93445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800" kern="1200" dirty="0"/>
            <a:t>Contains 60,000 small colour images.</a:t>
          </a:r>
          <a:endParaRPr lang="en-US" sz="1800" kern="1200" dirty="0"/>
        </a:p>
      </dsp:txBody>
      <dsp:txXfrm>
        <a:off x="93445" y="3018902"/>
        <a:ext cx="3206250" cy="720000"/>
      </dsp:txXfrm>
    </dsp:sp>
    <dsp:sp modelId="{6AAD3DCF-A5AA-44FA-AF1F-F7F680155E12}">
      <dsp:nvSpPr>
        <dsp:cNvPr id="0" name=""/>
        <dsp:cNvSpPr/>
      </dsp:nvSpPr>
      <dsp:spPr>
        <a:xfrm>
          <a:off x="4486008" y="453902"/>
          <a:ext cx="1955812" cy="1955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887BE9-7709-4436-8795-02F7ADF0E6CF}">
      <dsp:nvSpPr>
        <dsp:cNvPr id="0" name=""/>
        <dsp:cNvSpPr/>
      </dsp:nvSpPr>
      <dsp:spPr>
        <a:xfrm>
          <a:off x="4902820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8A0315-2A99-4317-A427-4CF6CB9F6CE9}">
      <dsp:nvSpPr>
        <dsp:cNvPr id="0" name=""/>
        <dsp:cNvSpPr/>
      </dsp:nvSpPr>
      <dsp:spPr>
        <a:xfrm>
          <a:off x="3860789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800" kern="1200" dirty="0"/>
            <a:t>Each image has a resolution of 32x32 pixels.</a:t>
          </a:r>
          <a:endParaRPr lang="en-US" sz="1800" kern="1200" dirty="0"/>
        </a:p>
      </dsp:txBody>
      <dsp:txXfrm>
        <a:off x="3860789" y="3018902"/>
        <a:ext cx="3206250" cy="720000"/>
      </dsp:txXfrm>
    </dsp:sp>
    <dsp:sp modelId="{C2F4B47F-5268-407A-B8C0-05B836505636}">
      <dsp:nvSpPr>
        <dsp:cNvPr id="0" name=""/>
        <dsp:cNvSpPr/>
      </dsp:nvSpPr>
      <dsp:spPr>
        <a:xfrm>
          <a:off x="8253352" y="453902"/>
          <a:ext cx="1955812" cy="1955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FFAA19-87D3-4098-AD1F-DADA037311C9}">
      <dsp:nvSpPr>
        <dsp:cNvPr id="0" name=""/>
        <dsp:cNvSpPr/>
      </dsp:nvSpPr>
      <dsp:spPr>
        <a:xfrm>
          <a:off x="8670164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AE6B99-B8F3-4A09-8D59-2E0BF5E48F76}">
      <dsp:nvSpPr>
        <dsp:cNvPr id="0" name=""/>
        <dsp:cNvSpPr/>
      </dsp:nvSpPr>
      <dsp:spPr>
        <a:xfrm>
          <a:off x="7628133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800" kern="1200" dirty="0"/>
            <a:t>Images are divided into 10 distinct categories.</a:t>
          </a:r>
          <a:endParaRPr lang="en-US" sz="1800" kern="1200" dirty="0"/>
        </a:p>
      </dsp:txBody>
      <dsp:txXfrm>
        <a:off x="7628133" y="3018902"/>
        <a:ext cx="32062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A9D26F-21FF-41C5-86E9-1D3DAA2D880E}">
      <dsp:nvSpPr>
        <dsp:cNvPr id="0" name=""/>
        <dsp:cNvSpPr/>
      </dsp:nvSpPr>
      <dsp:spPr>
        <a:xfrm>
          <a:off x="0" y="1740"/>
          <a:ext cx="10927829" cy="88196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639C0A-738D-4DDF-AD26-A6DE908500FF}">
      <dsp:nvSpPr>
        <dsp:cNvPr id="0" name=""/>
        <dsp:cNvSpPr/>
      </dsp:nvSpPr>
      <dsp:spPr>
        <a:xfrm>
          <a:off x="266793" y="200181"/>
          <a:ext cx="485079" cy="4850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F6672C-C1EB-4D84-9E83-84251835D915}">
      <dsp:nvSpPr>
        <dsp:cNvPr id="0" name=""/>
        <dsp:cNvSpPr/>
      </dsp:nvSpPr>
      <dsp:spPr>
        <a:xfrm>
          <a:off x="1018667" y="1740"/>
          <a:ext cx="9909161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Encoder: 3 convolution layers to extract features</a:t>
          </a:r>
          <a:endParaRPr lang="en-US" sz="2200" kern="1200"/>
        </a:p>
      </dsp:txBody>
      <dsp:txXfrm>
        <a:off x="1018667" y="1740"/>
        <a:ext cx="9909161" cy="881963"/>
      </dsp:txXfrm>
    </dsp:sp>
    <dsp:sp modelId="{BA609D0C-88E4-4A21-8750-4F171C8E589C}">
      <dsp:nvSpPr>
        <dsp:cNvPr id="0" name=""/>
        <dsp:cNvSpPr/>
      </dsp:nvSpPr>
      <dsp:spPr>
        <a:xfrm>
          <a:off x="0" y="1104194"/>
          <a:ext cx="10927829" cy="88196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878582-4DE7-4CF8-948A-9A64647A2C22}">
      <dsp:nvSpPr>
        <dsp:cNvPr id="0" name=""/>
        <dsp:cNvSpPr/>
      </dsp:nvSpPr>
      <dsp:spPr>
        <a:xfrm>
          <a:off x="266793" y="1302635"/>
          <a:ext cx="485079" cy="4850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03166D-DF73-4E49-AC4F-F51BDD66A4D2}">
      <dsp:nvSpPr>
        <dsp:cNvPr id="0" name=""/>
        <dsp:cNvSpPr/>
      </dsp:nvSpPr>
      <dsp:spPr>
        <a:xfrm>
          <a:off x="1018667" y="1104194"/>
          <a:ext cx="9909161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Latent Vector: 512 values — compressed image</a:t>
          </a:r>
          <a:endParaRPr lang="en-US" sz="2200" kern="1200" dirty="0"/>
        </a:p>
      </dsp:txBody>
      <dsp:txXfrm>
        <a:off x="1018667" y="1104194"/>
        <a:ext cx="9909161" cy="881963"/>
      </dsp:txXfrm>
    </dsp:sp>
    <dsp:sp modelId="{4E11C4A4-D48E-45DF-9D93-9EFFE990AF9A}">
      <dsp:nvSpPr>
        <dsp:cNvPr id="0" name=""/>
        <dsp:cNvSpPr/>
      </dsp:nvSpPr>
      <dsp:spPr>
        <a:xfrm>
          <a:off x="0" y="2206647"/>
          <a:ext cx="10927829" cy="88196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B1FD82-345C-4023-AAC4-92D545015ED5}">
      <dsp:nvSpPr>
        <dsp:cNvPr id="0" name=""/>
        <dsp:cNvSpPr/>
      </dsp:nvSpPr>
      <dsp:spPr>
        <a:xfrm>
          <a:off x="266793" y="2405089"/>
          <a:ext cx="485079" cy="4850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0FD2C4-4054-447B-8FE4-EF9047915547}">
      <dsp:nvSpPr>
        <dsp:cNvPr id="0" name=""/>
        <dsp:cNvSpPr/>
      </dsp:nvSpPr>
      <dsp:spPr>
        <a:xfrm>
          <a:off x="1018667" y="2206647"/>
          <a:ext cx="9909161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Classifier: Predicts 1 of 10 classes</a:t>
          </a:r>
          <a:endParaRPr lang="en-US" sz="2200" kern="1200" dirty="0"/>
        </a:p>
      </dsp:txBody>
      <dsp:txXfrm>
        <a:off x="1018667" y="2206647"/>
        <a:ext cx="9909161" cy="881963"/>
      </dsp:txXfrm>
    </dsp:sp>
    <dsp:sp modelId="{14508AE6-3DE3-4AF3-AE24-ED42493866B7}">
      <dsp:nvSpPr>
        <dsp:cNvPr id="0" name=""/>
        <dsp:cNvSpPr/>
      </dsp:nvSpPr>
      <dsp:spPr>
        <a:xfrm>
          <a:off x="0" y="3310841"/>
          <a:ext cx="10927829" cy="88196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739694-01EF-4C26-AE42-83C393DA6210}">
      <dsp:nvSpPr>
        <dsp:cNvPr id="0" name=""/>
        <dsp:cNvSpPr/>
      </dsp:nvSpPr>
      <dsp:spPr>
        <a:xfrm>
          <a:off x="266793" y="3507543"/>
          <a:ext cx="485079" cy="48507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3033CA-9B59-438E-97A1-E178F650ECE5}">
      <dsp:nvSpPr>
        <dsp:cNvPr id="0" name=""/>
        <dsp:cNvSpPr/>
      </dsp:nvSpPr>
      <dsp:spPr>
        <a:xfrm>
          <a:off x="1018667" y="3309101"/>
          <a:ext cx="9909161" cy="881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1" tIns="93341" rIns="93341" bIns="9334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Decoder: rebuilds image using transposed conv + Tanh</a:t>
          </a:r>
          <a:endParaRPr lang="en-US" sz="2200" kern="1200" dirty="0"/>
        </a:p>
      </dsp:txBody>
      <dsp:txXfrm>
        <a:off x="1018667" y="3309101"/>
        <a:ext cx="9909161" cy="8819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189286-004B-4042-A0BF-B9B629307BFC}">
      <dsp:nvSpPr>
        <dsp:cNvPr id="0" name=""/>
        <dsp:cNvSpPr/>
      </dsp:nvSpPr>
      <dsp:spPr>
        <a:xfrm>
          <a:off x="0" y="537710"/>
          <a:ext cx="6666833" cy="139229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/>
            <a:t>Built using prompt-only approach with ChatGPT-4o</a:t>
          </a:r>
          <a:endParaRPr lang="en-US" sz="3500" kern="1200"/>
        </a:p>
      </dsp:txBody>
      <dsp:txXfrm>
        <a:off x="67966" y="605676"/>
        <a:ext cx="6530901" cy="1256367"/>
      </dsp:txXfrm>
    </dsp:sp>
    <dsp:sp modelId="{4BA45D83-2BD0-4189-B381-9D16A386F876}">
      <dsp:nvSpPr>
        <dsp:cNvPr id="0" name=""/>
        <dsp:cNvSpPr/>
      </dsp:nvSpPr>
      <dsp:spPr>
        <a:xfrm>
          <a:off x="0" y="2030810"/>
          <a:ext cx="6666833" cy="1392299"/>
        </a:xfrm>
        <a:prstGeom prst="roundRect">
          <a:avLst/>
        </a:prstGeom>
        <a:gradFill rotWithShape="0">
          <a:gsLst>
            <a:gs pos="0">
              <a:schemeClr val="accent2">
                <a:hueOff val="3221807"/>
                <a:satOff val="-9246"/>
                <a:lumOff val="-14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221807"/>
                <a:satOff val="-9246"/>
                <a:lumOff val="-14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221807"/>
                <a:satOff val="-9246"/>
                <a:lumOff val="-14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Actions = 4 discrete moves</a:t>
          </a:r>
          <a:endParaRPr lang="en-US" sz="3500" kern="1200" dirty="0"/>
        </a:p>
      </dsp:txBody>
      <dsp:txXfrm>
        <a:off x="67966" y="2098776"/>
        <a:ext cx="6530901" cy="1256367"/>
      </dsp:txXfrm>
    </dsp:sp>
    <dsp:sp modelId="{392D0751-F5F0-4BCF-9ED5-22F5CBE1ACBE}">
      <dsp:nvSpPr>
        <dsp:cNvPr id="0" name=""/>
        <dsp:cNvSpPr/>
      </dsp:nvSpPr>
      <dsp:spPr>
        <a:xfrm>
          <a:off x="0" y="3523910"/>
          <a:ext cx="6666833" cy="1392299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Reward = Based on landing success, crash penalty, fuel use</a:t>
          </a:r>
          <a:endParaRPr lang="en-US" sz="3500" kern="1200" dirty="0"/>
        </a:p>
      </dsp:txBody>
      <dsp:txXfrm>
        <a:off x="67966" y="3591876"/>
        <a:ext cx="6530901" cy="125636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0C967F-A702-4796-8785-506B1406B9E9}">
      <dsp:nvSpPr>
        <dsp:cNvPr id="0" name=""/>
        <dsp:cNvSpPr/>
      </dsp:nvSpPr>
      <dsp:spPr>
        <a:xfrm>
          <a:off x="0" y="665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BA5A97-9AA6-4A21-BDD8-59C5014E5FAF}">
      <dsp:nvSpPr>
        <dsp:cNvPr id="0" name=""/>
        <dsp:cNvSpPr/>
      </dsp:nvSpPr>
      <dsp:spPr>
        <a:xfrm>
          <a:off x="0" y="665"/>
          <a:ext cx="6666833" cy="1090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trial and error using rewards</a:t>
          </a:r>
          <a:endParaRPr lang="en-US" sz="3000" kern="1200" dirty="0"/>
        </a:p>
      </dsp:txBody>
      <dsp:txXfrm>
        <a:off x="0" y="665"/>
        <a:ext cx="6666833" cy="1090517"/>
      </dsp:txXfrm>
    </dsp:sp>
    <dsp:sp modelId="{998E9AE0-3D59-4659-B00F-4F06366488E4}">
      <dsp:nvSpPr>
        <dsp:cNvPr id="0" name=""/>
        <dsp:cNvSpPr/>
      </dsp:nvSpPr>
      <dsp:spPr>
        <a:xfrm>
          <a:off x="0" y="1091183"/>
          <a:ext cx="6666833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3B9526-B17C-418F-81D0-E9515CB03E29}">
      <dsp:nvSpPr>
        <dsp:cNvPr id="0" name=""/>
        <dsp:cNvSpPr/>
      </dsp:nvSpPr>
      <dsp:spPr>
        <a:xfrm>
          <a:off x="0" y="1091183"/>
          <a:ext cx="6666833" cy="1090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replay buffer</a:t>
          </a:r>
          <a:endParaRPr lang="en-US" sz="3000" kern="1200" dirty="0"/>
        </a:p>
      </dsp:txBody>
      <dsp:txXfrm>
        <a:off x="0" y="1091183"/>
        <a:ext cx="6666833" cy="1090517"/>
      </dsp:txXfrm>
    </dsp:sp>
    <dsp:sp modelId="{04D1CDCC-DBD0-4460-A933-BB0C91E06AFF}">
      <dsp:nvSpPr>
        <dsp:cNvPr id="0" name=""/>
        <dsp:cNvSpPr/>
      </dsp:nvSpPr>
      <dsp:spPr>
        <a:xfrm>
          <a:off x="0" y="2181701"/>
          <a:ext cx="6666833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B4D3390-D733-4FC2-91A3-BD9EB5DF280A}">
      <dsp:nvSpPr>
        <dsp:cNvPr id="0" name=""/>
        <dsp:cNvSpPr/>
      </dsp:nvSpPr>
      <dsp:spPr>
        <a:xfrm>
          <a:off x="0" y="2181701"/>
          <a:ext cx="6666833" cy="1090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Predicts Q-values</a:t>
          </a:r>
          <a:endParaRPr lang="en-US" sz="3000" kern="1200" dirty="0"/>
        </a:p>
      </dsp:txBody>
      <dsp:txXfrm>
        <a:off x="0" y="2181701"/>
        <a:ext cx="6666833" cy="1090517"/>
      </dsp:txXfrm>
    </dsp:sp>
    <dsp:sp modelId="{D8226D11-CBA3-4566-B53D-A6F813AE2DEA}">
      <dsp:nvSpPr>
        <dsp:cNvPr id="0" name=""/>
        <dsp:cNvSpPr/>
      </dsp:nvSpPr>
      <dsp:spPr>
        <a:xfrm>
          <a:off x="0" y="3272218"/>
          <a:ext cx="6666833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A99350-34FF-4099-AE2C-0DCD5F9D98A5}">
      <dsp:nvSpPr>
        <dsp:cNvPr id="0" name=""/>
        <dsp:cNvSpPr/>
      </dsp:nvSpPr>
      <dsp:spPr>
        <a:xfrm>
          <a:off x="0" y="3272218"/>
          <a:ext cx="6666833" cy="1090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Chooses best action most of the time</a:t>
          </a:r>
          <a:endParaRPr lang="en-US" sz="3000" kern="1200" dirty="0"/>
        </a:p>
      </dsp:txBody>
      <dsp:txXfrm>
        <a:off x="0" y="3272218"/>
        <a:ext cx="6666833" cy="1090517"/>
      </dsp:txXfrm>
    </dsp:sp>
    <dsp:sp modelId="{F4E0CA64-2E84-4548-93A8-228EB2FD0BD3}">
      <dsp:nvSpPr>
        <dsp:cNvPr id="0" name=""/>
        <dsp:cNvSpPr/>
      </dsp:nvSpPr>
      <dsp:spPr>
        <a:xfrm>
          <a:off x="0" y="4362736"/>
          <a:ext cx="6666833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4F060A-ABE5-492A-B728-657528C3D79B}">
      <dsp:nvSpPr>
        <dsp:cNvPr id="0" name=""/>
        <dsp:cNvSpPr/>
      </dsp:nvSpPr>
      <dsp:spPr>
        <a:xfrm>
          <a:off x="0" y="4362736"/>
          <a:ext cx="6666833" cy="1090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Updates Q-values to improve over time</a:t>
          </a:r>
          <a:endParaRPr lang="en-US" sz="3000" kern="1200" dirty="0"/>
        </a:p>
      </dsp:txBody>
      <dsp:txXfrm>
        <a:off x="0" y="4362736"/>
        <a:ext cx="6666833" cy="10905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73DC4-F04F-4F7F-941C-F943576D5EDB}" type="datetimeFigureOut">
              <a:rPr lang="en-IE" smtClean="0"/>
              <a:t>02/04/2025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FA014-E948-4AFA-932F-5DD7C15A13F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42539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Transposed conv builds up the image size.</a:t>
            </a:r>
            <a:br>
              <a:rPr lang="en-GB" dirty="0"/>
            </a:br>
            <a:r>
              <a:rPr lang="en-GB" dirty="0"/>
              <a:t>Tanh makes sure the pixel values are in the correct range.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4FA014-E948-4AFA-932F-5DD7C15A13F1}" type="slidenum">
              <a:rPr lang="en-IE" smtClean="0"/>
              <a:t>10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39000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C912A-E0F8-775D-27EA-E3E0E45566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DDEDD9-1DF3-8F63-D700-3426926B2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AB1C1-4EC9-A0BD-EDA7-C5E23EA24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1F52-EBC1-41CE-B82F-11B6DC5B8A5C}" type="datetimeFigureOut">
              <a:rPr lang="en-IE" smtClean="0"/>
              <a:t>02/04/2025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93E6B-1DDA-B5A8-109E-ADA04A438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57597-FD97-D997-7D2A-053D9006C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BF272-61B8-453B-B2F9-FE81FE69A72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41005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72B2C-1FD0-BDED-B574-E2C150769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AD3948-206E-0F6B-1AA7-6F251BEFE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C8949-1604-538E-8E89-1B1CBE0E6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1F52-EBC1-41CE-B82F-11B6DC5B8A5C}" type="datetimeFigureOut">
              <a:rPr lang="en-IE" smtClean="0"/>
              <a:t>02/04/2025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2AED5-06CA-AF07-3533-996B85DD7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D91C9-F87E-5ED5-9AA3-DE41D9561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BF272-61B8-453B-B2F9-FE81FE69A72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84792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571329-05EA-5E3E-941E-32A22F20D1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15E202-1DC2-D95E-C6D5-1A3EA796BE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DF2A6-1675-9F8E-B51D-3F7FC5D35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1F52-EBC1-41CE-B82F-11B6DC5B8A5C}" type="datetimeFigureOut">
              <a:rPr lang="en-IE" smtClean="0"/>
              <a:t>02/04/2025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1395AD-828F-AA7C-9796-09DEDCE18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84D08-0D1D-87DC-4869-25CB5F51B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BF272-61B8-453B-B2F9-FE81FE69A72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71774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8564A-4E39-5F2F-CAFC-5BF9D38B7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2A341-E39C-75D4-7FCA-147EB944C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DE5A1A-75A6-F878-24B5-ECA7C5645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1F52-EBC1-41CE-B82F-11B6DC5B8A5C}" type="datetimeFigureOut">
              <a:rPr lang="en-IE" smtClean="0"/>
              <a:t>02/04/2025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15CFF-569A-D2BA-4673-8CC6D888A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A4509-14BC-FAD6-CCB3-D4F0EC0D5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BF272-61B8-453B-B2F9-FE81FE69A72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65876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165BA-1FEA-BA51-90EB-EFB2F7644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9F811-75D2-D6C7-C992-DA73474E5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D8C78-2F7B-1BD7-1EA3-9401C601A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1F52-EBC1-41CE-B82F-11B6DC5B8A5C}" type="datetimeFigureOut">
              <a:rPr lang="en-IE" smtClean="0"/>
              <a:t>02/04/2025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82B69-B179-7D24-08EC-D48E2F0BB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A9878-8E75-131D-9312-C0F88B5CD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BF272-61B8-453B-B2F9-FE81FE69A72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43464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86A07-F848-BAD1-499A-FC4768E70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32236-4C1F-49CA-7B6A-2EB4776CDF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D20863-8B78-D9E4-CB1F-85006973AF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2AAF25-F21D-949D-ECDA-0AEB5E6BD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1F52-EBC1-41CE-B82F-11B6DC5B8A5C}" type="datetimeFigureOut">
              <a:rPr lang="en-IE" smtClean="0"/>
              <a:t>02/04/2025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6ADAF0-0A53-6EB9-22D5-E816165CC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64FCEC-13C5-8048-35CE-0A6234AED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BF272-61B8-453B-B2F9-FE81FE69A72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32219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B72AE-3E4A-8A70-BAA5-D23D8230C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786F53-AB84-267D-BCA3-69ACD6F21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B9B809-999A-F71C-49C9-BF5B3E22A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797A6-0F4C-F18A-FB9F-04E19CAF7D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763517-26A0-D618-53B6-396654BEC4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B3ECFC-F646-6799-0F9C-D654CB109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1F52-EBC1-41CE-B82F-11B6DC5B8A5C}" type="datetimeFigureOut">
              <a:rPr lang="en-IE" smtClean="0"/>
              <a:t>02/04/2025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E4F7BD-7BD7-0A9F-CD21-22FF52B53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78F92B-7446-046B-4B39-6F18A4737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BF272-61B8-453B-B2F9-FE81FE69A72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44144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574FA-0B3F-AF06-5AC2-ED391BE4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DB679D-ABAB-9DD8-6AD8-31610E6A9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1F52-EBC1-41CE-B82F-11B6DC5B8A5C}" type="datetimeFigureOut">
              <a:rPr lang="en-IE" smtClean="0"/>
              <a:t>02/04/2025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91A2C3-A879-0054-948F-AA04AE90E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ED7052-F074-ADB9-52A1-7F2EA9866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BF272-61B8-453B-B2F9-FE81FE69A72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38521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844281-1C0C-A129-FDEB-56A82DE9B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1F52-EBC1-41CE-B82F-11B6DC5B8A5C}" type="datetimeFigureOut">
              <a:rPr lang="en-IE" smtClean="0"/>
              <a:t>02/04/2025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7EC4DE-CE2A-4D6C-2CF3-4D55E19DC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F31AEE-5B55-F792-E688-E64EED46C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BF272-61B8-453B-B2F9-FE81FE69A72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05312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102EA-544A-6163-FB4E-DEEF634E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7AA25-E408-19AC-9B12-DCA46B751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7BE9B0-45C3-03CC-9236-1175F34EEF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3EBA53-1CBA-3E19-3829-4B0E0110F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1F52-EBC1-41CE-B82F-11B6DC5B8A5C}" type="datetimeFigureOut">
              <a:rPr lang="en-IE" smtClean="0"/>
              <a:t>02/04/2025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BDCB5D-977A-605C-A66B-496599F99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C9526D-C743-E897-50BB-BB4831CF3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BF272-61B8-453B-B2F9-FE81FE69A72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77228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C221B-2C4C-23EE-1D0E-537626F0A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E57549-743D-D979-CCC1-17CF6BFC3E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906C84-32CB-E35B-8019-A082160574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F463B3-EDB5-C6FC-BEAE-927B1EBA8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1F52-EBC1-41CE-B82F-11B6DC5B8A5C}" type="datetimeFigureOut">
              <a:rPr lang="en-IE" smtClean="0"/>
              <a:t>02/04/2025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D9BC6-5FD8-5A7A-1EE2-770E8238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D1AB27-76AE-5349-5056-E1AEA6323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BF272-61B8-453B-B2F9-FE81FE69A72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62355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DA0EF3-11C5-6CDB-2037-E87298F9E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662C2-24C4-F86F-FC9C-0445EEF5C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FF39-EE89-D9FF-A2A7-58FAB0EBB3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4C1F52-EBC1-41CE-B82F-11B6DC5B8A5C}" type="datetimeFigureOut">
              <a:rPr lang="en-IE" smtClean="0"/>
              <a:t>02/04/2025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3D222-F40C-8D77-00D7-12478E723B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C16F3-1401-1BFB-76FB-613D41E384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5BF272-61B8-453B-B2F9-FE81FE69A72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81397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7C421-8EE2-4935-EFE2-25F9C8480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GB" sz="4800">
                <a:solidFill>
                  <a:srgbClr val="FFFFFF"/>
                </a:solidFill>
              </a:rPr>
              <a:t>Data Science Portfolio </a:t>
            </a:r>
            <a:endParaRPr lang="en-IE" sz="48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B9D0E3-4CA5-1E4F-499C-795EAF2F7E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GB" dirty="0"/>
              <a:t>Michael Cullen</a:t>
            </a:r>
            <a:endParaRPr lang="en-GB"/>
          </a:p>
          <a:p>
            <a:pPr algn="l"/>
            <a:r>
              <a:rPr lang="en-GB" dirty="0"/>
              <a:t>April 2025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33571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AA27D7-37EA-94B7-55CE-7D21D76B6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Structure of neural network</a:t>
            </a:r>
            <a:endParaRPr lang="en-IE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8505A62-56E0-AC7B-478A-285A8E95C4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419093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45771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olorful dots in a circle&#10;&#10;AI-generated content may be incorrect.">
            <a:extLst>
              <a:ext uri="{FF2B5EF4-FFF2-40B4-BE49-F238E27FC236}">
                <a16:creationId xmlns:a16="http://schemas.microsoft.com/office/drawing/2014/main" id="{F792EC0A-27A6-CD8D-DB20-EB257342ED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2823" y="457200"/>
            <a:ext cx="7406354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32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56DE41-1E45-AE8E-3525-8EF0FB344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10849814" cy="1340435"/>
          </a:xfrm>
          <a:noFill/>
        </p:spPr>
        <p:txBody>
          <a:bodyPr anchor="t">
            <a:normAutofit/>
          </a:bodyPr>
          <a:lstStyle/>
          <a:p>
            <a:endParaRPr lang="en-IE" sz="4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A9431A-D01B-D399-3859-7C14B528E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16" y="2212731"/>
            <a:ext cx="10843065" cy="3203152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1262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15F414-3CEF-C1C6-9D52-8DA9E9192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GB" sz="4000" dirty="0">
                <a:solidFill>
                  <a:srgbClr val="FFFFFF"/>
                </a:solidFill>
              </a:rPr>
              <a:t>Lunar Landing </a:t>
            </a:r>
            <a:endParaRPr lang="en-IE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8DAEB71-D3B3-4D74-E91E-BA2EF8D155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0637584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4701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92C8B9-FC64-AAAF-EBE0-98994C0E6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IE" sz="4000" i="1">
                <a:solidFill>
                  <a:srgbClr val="FFFFFF"/>
                </a:solidFill>
              </a:rPr>
              <a:t>Deep Q-Network (DQN) Training</a:t>
            </a:r>
            <a:endParaRPr lang="en-IE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FDB1AFE-5F21-D9E4-3FAC-FBBBBE2CE3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3536427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886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0402(1)">
            <a:hlinkClick r:id="" action="ppaction://media"/>
            <a:extLst>
              <a:ext uri="{FF2B5EF4-FFF2-40B4-BE49-F238E27FC236}">
                <a16:creationId xmlns:a16="http://schemas.microsoft.com/office/drawing/2014/main" id="{8B80928B-5F2F-D433-2A80-4C3D6C71661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8026" y="457200"/>
            <a:ext cx="10955947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42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37F2A0-4B7E-D89B-5D66-78BCF9559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65" y="818984"/>
            <a:ext cx="6596245" cy="3268520"/>
          </a:xfrm>
        </p:spPr>
        <p:txBody>
          <a:bodyPr>
            <a:normAutofit/>
          </a:bodyPr>
          <a:lstStyle/>
          <a:p>
            <a:pPr algn="r"/>
            <a:br>
              <a:rPr lang="en-GB" sz="4800">
                <a:solidFill>
                  <a:srgbClr val="FFFFFF"/>
                </a:solidFill>
              </a:rPr>
            </a:br>
            <a:r>
              <a:rPr lang="en-IE" sz="4800">
                <a:solidFill>
                  <a:srgbClr val="FFFFFF"/>
                </a:solidFill>
              </a:rPr>
              <a:t>Questions?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886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1549EF-B5F0-0432-DAA2-EED1B1BE3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GB" sz="4000">
                <a:solidFill>
                  <a:srgbClr val="FFFFFF"/>
                </a:solidFill>
              </a:rPr>
              <a:t>Introduction</a:t>
            </a:r>
            <a:endParaRPr lang="en-IE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45FBDDA-3CD6-B953-1EC0-32EBAFFE88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4901954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0167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C270-B343-4856-2A99-326D6D21A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b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Diabetes Predictor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1E8BB-80C4-9EC6-6AC9-5F384FC3A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649480"/>
            <a:ext cx="3025303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kern="1200" dirty="0">
                <a:latin typeface="+mn-lt"/>
                <a:ea typeface="+mn-ea"/>
                <a:cs typeface="+mn-cs"/>
              </a:rPr>
              <a:t>100,000 rows</a:t>
            </a:r>
          </a:p>
          <a:p>
            <a:r>
              <a:rPr lang="en-US" sz="2000" kern="1200" dirty="0">
                <a:latin typeface="+mn-lt"/>
                <a:ea typeface="+mn-ea"/>
                <a:cs typeface="+mn-cs"/>
              </a:rPr>
              <a:t>Age</a:t>
            </a:r>
            <a:endParaRPr lang="en-US" sz="2000" dirty="0"/>
          </a:p>
          <a:p>
            <a:r>
              <a:rPr lang="en-US" sz="2000" kern="1200" dirty="0">
                <a:latin typeface="+mn-lt"/>
                <a:ea typeface="+mn-ea"/>
                <a:cs typeface="+mn-cs"/>
              </a:rPr>
              <a:t>BMI</a:t>
            </a:r>
          </a:p>
          <a:p>
            <a:r>
              <a:rPr lang="en-US" sz="2000" kern="1200" dirty="0">
                <a:latin typeface="+mn-lt"/>
                <a:ea typeface="+mn-ea"/>
                <a:cs typeface="+mn-cs"/>
              </a:rPr>
              <a:t>HbA1c level </a:t>
            </a:r>
          </a:p>
          <a:p>
            <a:r>
              <a:rPr lang="en-US" sz="2000" kern="1200" dirty="0">
                <a:latin typeface="+mn-lt"/>
                <a:ea typeface="+mn-ea"/>
                <a:cs typeface="+mn-cs"/>
              </a:rPr>
              <a:t>glucose</a:t>
            </a:r>
          </a:p>
        </p:txBody>
      </p:sp>
      <p:pic>
        <p:nvPicPr>
          <p:cNvPr id="26" name="Graphic 25" descr="Health">
            <a:extLst>
              <a:ext uri="{FF2B5EF4-FFF2-40B4-BE49-F238E27FC236}">
                <a16:creationId xmlns:a16="http://schemas.microsoft.com/office/drawing/2014/main" id="{AB578371-FD83-B24D-A6E3-935310DB15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9502" y="1627051"/>
            <a:ext cx="3615776" cy="361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035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D59666-BA23-CAF4-4941-498425208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1571625"/>
            <a:ext cx="2880828" cy="42673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Support Vector Machine</a:t>
            </a:r>
          </a:p>
        </p:txBody>
      </p:sp>
      <p:pic>
        <p:nvPicPr>
          <p:cNvPr id="1026" name="Picture 2" descr="Support Vector Machine (SVM) Algorithm | GeeksforGeeks">
            <a:extLst>
              <a:ext uri="{FF2B5EF4-FFF2-40B4-BE49-F238E27FC236}">
                <a16:creationId xmlns:a16="http://schemas.microsoft.com/office/drawing/2014/main" id="{47CD6A1B-313B-7DF1-0802-A0669EEC4E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2906" y="467208"/>
            <a:ext cx="6904791" cy="592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821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03844F0-AF3F-47DA-FD01-EF4394E73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Before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DDE994-BB1B-1A5B-A5AB-A5CE55D27B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02428" y="520637"/>
            <a:ext cx="7225748" cy="581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89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130D77-588D-0770-4B68-0AB58B31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GB" sz="4000">
                <a:solidFill>
                  <a:srgbClr val="FFFFFF"/>
                </a:solidFill>
              </a:rPr>
              <a:t>Steps to Fix</a:t>
            </a:r>
            <a:endParaRPr lang="en-IE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EEE8B85-D4A5-98E1-C77A-FC17FCCD7C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8999935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3424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1D28B-2671-EF02-8196-2DF39DA84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After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0C4867-9E69-346C-5389-E6A6BF257D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674184"/>
            <a:ext cx="7225748" cy="550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618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57744F-3C53-E6DD-D5C4-E4D72B4E8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GB" sz="4000" dirty="0">
                <a:solidFill>
                  <a:srgbClr val="FFFFFF"/>
                </a:solidFill>
              </a:rPr>
              <a:t>Autoencoder (CIFAR-10)</a:t>
            </a:r>
            <a:endParaRPr lang="en-IE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BCD4F02-0E7D-2039-E366-429DDC88CD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173277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9233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2" name="Rectangle 3091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4" name="Rectangle 3093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6" name="Rectangle 3095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8" name="Rectangle 3097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EA766A-89FA-DDA8-B0E4-D155F0322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208" y="857251"/>
            <a:ext cx="4747280" cy="30980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it?</a:t>
            </a:r>
          </a:p>
        </p:txBody>
      </p:sp>
      <p:sp>
        <p:nvSpPr>
          <p:cNvPr id="3100" name="Rectangle 3099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2" name="Oval 3101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Here's What's New With the Grammarly ...">
            <a:extLst>
              <a:ext uri="{FF2B5EF4-FFF2-40B4-BE49-F238E27FC236}">
                <a16:creationId xmlns:a16="http://schemas.microsoft.com/office/drawing/2014/main" id="{7198DC2B-A305-186B-41C4-9F1C825A2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0559" y="2441184"/>
            <a:ext cx="3737164" cy="1989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877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178</Words>
  <Application>Microsoft Office PowerPoint</Application>
  <PresentationFormat>Widescreen</PresentationFormat>
  <Paragraphs>42</Paragraphs>
  <Slides>16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Data Science Portfolio </vt:lpstr>
      <vt:lpstr>Introduction</vt:lpstr>
      <vt:lpstr> Diabetes Predictor</vt:lpstr>
      <vt:lpstr>Support Vector Machine</vt:lpstr>
      <vt:lpstr>Before</vt:lpstr>
      <vt:lpstr>Steps to Fix</vt:lpstr>
      <vt:lpstr>After</vt:lpstr>
      <vt:lpstr>Autoencoder (CIFAR-10)</vt:lpstr>
      <vt:lpstr>What is it?</vt:lpstr>
      <vt:lpstr>Structure of neural network</vt:lpstr>
      <vt:lpstr>PowerPoint Presentation</vt:lpstr>
      <vt:lpstr>PowerPoint Presentation</vt:lpstr>
      <vt:lpstr>Lunar Landing </vt:lpstr>
      <vt:lpstr>Deep Q-Network (DQN) Training</vt:lpstr>
      <vt:lpstr>PowerPoint Presentation</vt:lpstr>
      <vt:lpstr>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Mj cullen</dc:creator>
  <cp:lastModifiedBy>Mj cullen</cp:lastModifiedBy>
  <cp:revision>5</cp:revision>
  <dcterms:created xsi:type="dcterms:W3CDTF">2025-04-02T19:09:23Z</dcterms:created>
  <dcterms:modified xsi:type="dcterms:W3CDTF">2025-04-02T22:30:53Z</dcterms:modified>
</cp:coreProperties>
</file>